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ink/ink8.xml" ContentType="application/inkml+xml"/>
  <Override PartName="/ppt/ink/ink9.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391" r:id="rId2"/>
    <p:sldId id="392" r:id="rId3"/>
    <p:sldId id="404" r:id="rId4"/>
    <p:sldId id="405" r:id="rId5"/>
    <p:sldId id="396" r:id="rId6"/>
    <p:sldId id="397" r:id="rId7"/>
    <p:sldId id="398" r:id="rId8"/>
    <p:sldId id="406" r:id="rId9"/>
    <p:sldId id="399" r:id="rId10"/>
    <p:sldId id="400" r:id="rId11"/>
    <p:sldId id="401" r:id="rId12"/>
    <p:sldId id="402" r:id="rId13"/>
    <p:sldId id="403" r:id="rId14"/>
    <p:sldId id="407" r:id="rId15"/>
    <p:sldId id="340" r:id="rId16"/>
    <p:sldId id="341" r:id="rId17"/>
    <p:sldId id="342" r:id="rId18"/>
    <p:sldId id="343" r:id="rId19"/>
    <p:sldId id="344" r:id="rId20"/>
    <p:sldId id="393" r:id="rId21"/>
    <p:sldId id="394" r:id="rId22"/>
    <p:sldId id="345" r:id="rId23"/>
    <p:sldId id="390" r:id="rId24"/>
    <p:sldId id="346" r:id="rId25"/>
    <p:sldId id="347" r:id="rId26"/>
    <p:sldId id="348" r:id="rId27"/>
    <p:sldId id="349" r:id="rId28"/>
    <p:sldId id="350" r:id="rId29"/>
    <p:sldId id="351" r:id="rId30"/>
    <p:sldId id="352" r:id="rId31"/>
    <p:sldId id="395" r:id="rId32"/>
    <p:sldId id="29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6FA6F-D5C3-4FC8-A032-43307ED65989}" v="30" dt="2023-10-20T22:24:28.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05" autoAdjust="0"/>
  </p:normalViewPr>
  <p:slideViewPr>
    <p:cSldViewPr>
      <p:cViewPr varScale="1">
        <p:scale>
          <a:sx n="68" d="100"/>
          <a:sy n="68" d="100"/>
        </p:scale>
        <p:origin x="124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0BF6FA6F-D5C3-4FC8-A032-43307ED65989}"/>
    <pc:docChg chg="undo custSel addSld modSld">
      <pc:chgData name="Kafentzis Georgios" userId="0fad1e94-8729-4dd9-a94a-3efaf92f008a" providerId="ADAL" clId="{0BF6FA6F-D5C3-4FC8-A032-43307ED65989}" dt="2023-10-20T22:24:18.640" v="129" actId="20577"/>
      <pc:docMkLst>
        <pc:docMk/>
      </pc:docMkLst>
      <pc:sldChg chg="addSp delSp modSp mod">
        <pc:chgData name="Kafentzis Georgios" userId="0fad1e94-8729-4dd9-a94a-3efaf92f008a" providerId="ADAL" clId="{0BF6FA6F-D5C3-4FC8-A032-43307ED65989}" dt="2023-10-20T22:22:25.559" v="92" actId="1076"/>
        <pc:sldMkLst>
          <pc:docMk/>
          <pc:sldMk cId="2451800214" sldId="398"/>
        </pc:sldMkLst>
        <pc:spChg chg="add del mod">
          <ac:chgData name="Kafentzis Georgios" userId="0fad1e94-8729-4dd9-a94a-3efaf92f008a" providerId="ADAL" clId="{0BF6FA6F-D5C3-4FC8-A032-43307ED65989}" dt="2023-10-20T22:21:24.554" v="59"/>
          <ac:spMkLst>
            <pc:docMk/>
            <pc:sldMk cId="2451800214" sldId="398"/>
            <ac:spMk id="5" creationId="{7D9E1218-7235-9B94-6F86-A32FC3864DD3}"/>
          </ac:spMkLst>
        </pc:spChg>
        <pc:spChg chg="add del mod">
          <ac:chgData name="Kafentzis Georgios" userId="0fad1e94-8729-4dd9-a94a-3efaf92f008a" providerId="ADAL" clId="{0BF6FA6F-D5C3-4FC8-A032-43307ED65989}" dt="2023-10-20T22:21:57.857" v="74"/>
          <ac:spMkLst>
            <pc:docMk/>
            <pc:sldMk cId="2451800214" sldId="398"/>
            <ac:spMk id="7" creationId="{93558977-A14B-7942-3F8D-497BA5A78F80}"/>
          </ac:spMkLst>
        </pc:spChg>
        <pc:picChg chg="mod">
          <ac:chgData name="Kafentzis Georgios" userId="0fad1e94-8729-4dd9-a94a-3efaf92f008a" providerId="ADAL" clId="{0BF6FA6F-D5C3-4FC8-A032-43307ED65989}" dt="2023-10-20T22:22:25.559" v="92" actId="1076"/>
          <ac:picMkLst>
            <pc:docMk/>
            <pc:sldMk cId="2451800214" sldId="398"/>
            <ac:picMk id="1026" creationId="{6FA17383-2AF3-3CCC-00E6-7AD7B01219BA}"/>
          </ac:picMkLst>
        </pc:picChg>
      </pc:sldChg>
      <pc:sldChg chg="modSp new mod modAnim">
        <pc:chgData name="Kafentzis Georgios" userId="0fad1e94-8729-4dd9-a94a-3efaf92f008a" providerId="ADAL" clId="{0BF6FA6F-D5C3-4FC8-A032-43307ED65989}" dt="2023-10-20T22:24:18.640" v="129" actId="20577"/>
        <pc:sldMkLst>
          <pc:docMk/>
          <pc:sldMk cId="2105507866" sldId="406"/>
        </pc:sldMkLst>
        <pc:spChg chg="mod">
          <ac:chgData name="Kafentzis Georgios" userId="0fad1e94-8729-4dd9-a94a-3efaf92f008a" providerId="ADAL" clId="{0BF6FA6F-D5C3-4FC8-A032-43307ED65989}" dt="2023-10-20T22:22:32.287" v="93"/>
          <ac:spMkLst>
            <pc:docMk/>
            <pc:sldMk cId="2105507866" sldId="406"/>
            <ac:spMk id="2" creationId="{F2C38F5A-5E50-E4B0-0C47-7B2340F63DE1}"/>
          </ac:spMkLst>
        </pc:spChg>
        <pc:spChg chg="mod">
          <ac:chgData name="Kafentzis Georgios" userId="0fad1e94-8729-4dd9-a94a-3efaf92f008a" providerId="ADAL" clId="{0BF6FA6F-D5C3-4FC8-A032-43307ED65989}" dt="2023-10-20T22:24:18.132" v="127" actId="20577"/>
          <ac:spMkLst>
            <pc:docMk/>
            <pc:sldMk cId="2105507866" sldId="406"/>
            <ac:spMk id="3" creationId="{45F72AB7-B503-0D34-2471-9346D1ECFFE3}"/>
          </ac:spMkLst>
        </pc:spChg>
      </pc:sldChg>
    </pc:docChg>
  </pc:docChgLst>
</pc:chgInfo>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46:46.154"/>
    </inkml:context>
    <inkml:brush xml:id="br0">
      <inkml:brushProperty name="width" value="0.05292" units="cm"/>
      <inkml:brushProperty name="height" value="0.05292" units="cm"/>
    </inkml:brush>
  </inkml:definitions>
  <inkml:trace contextRef="#ctx0" brushRef="#br0">4938 9681 50 0,'-9'-13'20'16,"-7"-15"-20"-16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46:46.154"/>
    </inkml:context>
    <inkml:brush xml:id="br0">
      <inkml:brushProperty name="width" value="0.05292" units="cm"/>
      <inkml:brushProperty name="height" value="0.05292" units="cm"/>
    </inkml:brush>
  </inkml:definitions>
  <inkml:trace contextRef="#ctx0" brushRef="#br0">4938 9681 50 0,'-9'-13'20'16,"-7"-15"-20"-16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59:53.167"/>
    </inkml:context>
    <inkml:brush xml:id="br0">
      <inkml:brushProperty name="width" value="0.05292" units="cm"/>
      <inkml:brushProperty name="height" value="0.05292" units="cm"/>
    </inkml:brush>
  </inkml:definitions>
  <inkml:trace contextRef="#ctx0" brushRef="#br0">11722 13690 1264 0,'-6'-1'217'0,"-6"-1"-201"0,1-3-71 15,-8-2-215-15</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8:17:53.881"/>
    </inkml:context>
    <inkml:brush xml:id="br0">
      <inkml:brushProperty name="width" value="0.05292" units="cm"/>
      <inkml:brushProperty name="height" value="0.05292" units="cm"/>
    </inkml:brush>
  </inkml:definitions>
  <inkml:trace contextRef="#ctx0" brushRef="#br0">7691 14123 1529 0,'0'2'238'0,"7"-1"-116"15,9-3-17-15,18-13-5 16,9-5 11-16,12-9-18 15,-5-9-12-15,1-8-27 16,-7-7-13-16,-11-7-16 16,0 1-6-16,-13 9-6 15,-7 5 1-15,-12 16 3 16,-2 8 4-16,-9 15 0 16,-4 5-4-16,1 9-11 15,3 6-6-15,4 8-9 16,6 5-1-16,9 9 1 15,4 6 1-15,6 10 3 16,6 6 1-16,2-3 2 16,4 0 1-16,4-6-31 15,-1-7-34-15,0-12-126 16,-4-8-158-16</inkml:trace>
  <inkml:trace contextRef="#ctx0" brushRef="#br0" timeOffset="420.97">7904 14021 1529 0,'8'-8'282'0,"6"1"-64"16,21 3-111-16,4 1-7 16,13 7-43-16,4 5-15 15,2 2-6-15,-3-1-14 16</inkml:trace>
  <inkml:trace contextRef="#ctx0" brushRef="#br0" timeOffset="1494.21">19918 13590 1414 0,'0'-3'236'0,"3"1"-38"15,0 7-9-15,-3-5-40 16,6 28-13-16,3 51-50 15,-8-19-23-15,-1 9-31 16,-1 3-13-16,1-12-11 16,4-9-2-16,5-17-14 15,-3-12-21-15,1-7-117 16</inkml:trace>
  <inkml:trace contextRef="#ctx0" brushRef="#br0" timeOffset="1922.66">19872 13642 1597 0,'15'-2'304'16,"15"-2"-151"-16,5 1-46 15,3 3-37-15,-6 0-20 0,-4 2-27 16,-6 1-6-16,-10 4-8 16,-2 1-2-16,-10 4-3 15,-6 1 1-15,-6-2 2 16,1-2 2-16,-1-4-4 16,7-5-5-16,11-5-4 15,7-2-4-15,19 2-1 16,11 4 2-16,11 9 5 15,6 9 2-15,-10 14 7 16,-9 7 5-16,-27 15 12 16,-13 2 10-16,-23-3 18 15,-12-1 3-15,-19-18 5 16,-9-5 7-16,0-14-6 16,2-8-7-16,18-9-18 15,4-2-17-15,12-2-33 16,6 0-134-16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25T07:45:38.00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13714 3921 636 0,'3'1'293'0,"5"-2"-113"16,1-1-11-16,1-10-24 0,1-9-12 16,5-13-32-16,6-14-13 15,7-16-29-15,0-3-11 16,0-4-20-16,-9 1-6 16,-7 23 1-16,-4 6 13 15,-9 18 20-15,-2 6 10 16,-5 8 8-16,0 5-11 15,-2 6-20-15,2 6-12 16,4 7-20-16,3 2-7 16,5 5-5-16,6 7-1 15,10 10-4-15,3 12 3 0,8 16 1 16,1 3 0-16,1 2 3 16,0-4 2-1,-8-17 0-15,-3-11 1 16,-10-21-29-16,-4-11-46 0,-3-9-141 15,-4-10-140-15</inkml:trace>
  <inkml:trace contextRef="#ctx0" brushRef="#br0" timeOffset="173.3891">13800 3657 860 0,'14'0'447'0,"14"1"-137"16,17 6-134-16,5 0-49 15,5 3-63-15,-4-2-96 0</inkml:trace>
  <inkml:trace contextRef="#ctx0" brushRef="#br0" timeOffset="1262.4906">21511 3434 634 0,'-4'25'335'15,"-3"14"-102"-15,3 23-84 16,1 7-39-16,4 3-50 16,1-4-16-16,6-20-26 15,-1-4-5-15,1-20 0 16,1-5 1-16,-6-9-5 15,1-10-28-15,-8-8-118 16,1-5-129-16</inkml:trace>
  <inkml:trace contextRef="#ctx0" brushRef="#br0" timeOffset="1749.6895">21444 3460 783 0,'3'-9'381'0,"-3"-10"-137"15,7-1-63-15,5 8-67 16,0 1-31-16,12 7-37 15,3 5-11-15,6 8-15 16,1 4-2-16,-4 3-3 16,-7 1 0-16,-12 5-2 15,-234 197 72 32,259-222-90-47,-26 3-17 16,-4-1-1-16,19-2-3 15,-13 2 1-15,16 1 14 16,8-1 5-16,8 2 6 16,4 1 3-16,-8 4 2 15,-7 8 2-15,-20 9 7 0,-13 7 10 16,-19 9 19-16,-11-5 9 16,-12-4 8-1,-6-7-5-15,2-13-18 0,5-1-12 16,12-9-9-16,6 0-60 15,14-5-466 1</inkml:trace>
  <inkml:trace contextRef="#ctx0" brushRef="#br0" timeOffset="4688.5814">19073 2677 835 0,'-1'3'352'0,"9"3"-199"0,13-1-48 15,27 1-55-15,16-4-15 16,28-2-23-1,13-2-7-15,28-1-7 0,15 0-4 16,11 3 0 0,-2-1 0-16,-8-6 3 15,-18-1 3-15,-31-7-42 16,-13-3-60-16,-30 0-225 16</inkml:trace>
  <inkml:trace contextRef="#ctx0" brushRef="#br0" timeOffset="5049.3364">20360 2894 836 0,'-3'0'393'16,"-1"-5"-148"-16,5 0-83 0,-1 4-62 16,9-2-18-16,21-20-18 15,42-30-16-15,-31 26-16 16,-4 0 0-16,-12-6 15 15,-17-4 26-15,-28-6 63 16,-7 1 13-16,-16-3-23 16,-6 1-27-16,1 7-65 15,-1 3-38-15,1 13-426 16</inkml:trace>
  <inkml:trace contextRef="#ctx0" brushRef="#br0" timeOffset="5723.3512">20823 2483 857 0,'-4'0'443'0,"-4"0"-96"16,7 0-80-16,16 5-94 0,9-2-39 15,18 0-77-15,8-2-22 16,12 2-22-16,3-3-5 0,-4-3-3 16,-5-1-31-1,-21-6-107-15,-10 2-88 0</inkml:trace>
  <inkml:trace contextRef="#ctx0" brushRef="#br0" timeOffset="5918.2274">20989 2735 1120 0,'-4'0'502'0,"-1"-8"-241"15,1-17-72-15,4-25-75 16,0-13-18-16,3-16-22 16,1-3-15-16,7 1-17 0,-2-2-57 15</inkml:trace>
  <inkml:trace contextRef="#ctx0" brushRef="#br0" timeOffset="8726.793">19086 2663 471 0,'-6'5'277'0,"1"5"15"0,3-4-149 15,4-8-52-15,3-6 3 16,5-22 4-16,0-11 9 16,1-40 2-1,8-27-11-15,4-38-35 16,-2-34-15-16,9-18-23 0,0-3-2 16,0 7-5-16,0 32-23 15,-9 52-132-15,-6 31-167 16</inkml:trace>
  <inkml:trace contextRef="#ctx0" brushRef="#br0" timeOffset="9063.1865">19098 1276 680 0,'-4'-6'336'16,"2"-12"-104"-1,6-9-43-15,21-8-43 0,8-1-37 16,17-1-51-16,0 4-11 15,-2 14-22-15,-6 8 14 16,-19 19 29-16,-4 13 10 0,-15 7 9 16,-1 9-19-16,-2 9-36 15,-1 3-33-15,5 0-165 16,0-7-206 0</inkml:trace>
  <inkml:trace contextRef="#ctx0" brushRef="#br0" timeOffset="9422.0722">19676 673 977 0,'-1'7'476'16,"0"6"-221"-16,3 6-94 15,4 6-26 1,4 10-88-16,3 12-14 15,-1 7-16-15,2 1-7 16,-1-1-33 0,0-5-37-16,-3-12-142 15,-3-6-121-15</inkml:trace>
  <inkml:trace contextRef="#ctx0" brushRef="#br0" timeOffset="9633.1138">19501 1032 830 0,'-1'-6'411'15,"3"-8"-132"-15,13 2-53 16,22-5-87-16,14 2-36 0,23 3-52 16,3-1-24-1,-1 7-15-15,-9 2 0 0,-21-2-76 16,-14 2-132-16</inkml:trace>
  <inkml:trace contextRef="#ctx0" brushRef="#br0" timeOffset="25987.9381">1942 5462 678 0,'-21'-8'377'0,"-18"-8"-86"16,-3 10-109-16,-1 10-42 15,-1 15-58-15,4 9-24 16,5 17-44-16,7 9-5 16,18 15-18-16,9 13-5 15,20 7 2-15,8-6 1 16,19-21 4-16,7-13 6 15,18-30 15-15,4-13 15 16,-4-22 52-16,-9-15 29 16,-24-25 31-16,-10-8 5 0,-22-11-29 15,-11 0-26-15,-22 9-41 16,-5 7-18-16,-15 18-25 16,-3 8-11-1,3 11-69-15,3 9-53 0,14 10-127 16,8 4-113-1</inkml:trace>
  <inkml:trace contextRef="#ctx0" brushRef="#br0" timeOffset="26109.6262">1658 5654 772 0,'0'4'369'0,"12"10"-115"16,10-4-81-16,28-4-71 0,17 0-23 15,20-6-45-15,3 2-115 16</inkml:trace>
  <inkml:trace contextRef="#ctx0" brushRef="#br0" timeOffset="26551.8852">2435 5709 761 0,'-7'-2'349'0,"-5"1"-167"0,1 2-73 15,7 11-83-15,2 7-24 16,8 4-17-16,9 3 1 0,9-1 10 15,4-3 4 1,1-5 10-16,-6-3 3 16,-7-11 9-16,-3-2 10 15,-11-7 12-15,-4-4 2 0,-19-1 6 16,-3-3-2-16,-15 5-9 0,-5 2-5 16,2 8-23-1,2 7-13-15,17 11-14 16,6 6-5-16,13 1-3 15,4 1 3-15,5-4 5 0,9-1 4 0,9-7 8 32,10 1 2-32,5-5 6 15,2-6 1-15,0 1-22 16,-5-6-93-16</inkml:trace>
  <inkml:trace contextRef="#ctx0" brushRef="#br0" timeOffset="26945.8451">2623 5782 686 0,'0'-3'333'0,"-2"0"-119"0,-2 3-73 16,4 0-83-16,-1 0-25 0,-1 10-31 16,-2 16-3-16,2 30 0 15,9-28 0 1,6-4 0-16,1-7 2 0,3-8 5 15,4-5 3 1,2-9 9-16,-1-5 3 16,-5-8 2-16,-2-4 1 0,-5-5-3 15,-3 3-1-15,-6 3 21 16,-1 6 0-16,-8 13-11 16,0 4-5-16,1 17-30 15,1 5-8-15,8 6 3 16,5 3 2-16,3-6 4 15,7-5 2-15,10-12 8 16,-1-5 18-16,9-12 39 16,-3-4 18-16,-7-12 26 15,-4-4-3-15,-10-7-29 16,-8-3-18-16,-10 6-67 16,-3 3-82-16</inkml:trace>
  <inkml:trace contextRef="#ctx0" brushRef="#br0" timeOffset="27306.5921">3065 5885 685 0,'5'8'340'0,"6"7"-109"0,6 3-114 16,6-7-13-16,6-2-15 15,-4-6-1-15,3-11 0 16,-3-1 4-16,-8-12-18 16,-3-3-7-16,-5-6-18 15,-7-5-12-15,-6 4-11 16,-5 3-7-16,-13 11-17 16,-5 7-10-16,-5 13-15 15,1 10-6-15,8 14-4 16,5 13 4-16,9 8 7 15,4 6 5-15,7 1 19 0,3-3 8 16,9-4 10 0,2-5 3-16,0-3-6 15,2-5-5-15,-3-7-18 16,2-5-93-16</inkml:trace>
  <inkml:trace contextRef="#ctx0" brushRef="#br0" timeOffset="27877.3658">3638 5829 781 0,'-5'-8'402'16,"-5"-11"-126"-16,-2 0-97 0,-2-1-31 15,-6 3-51 1,-1 3-25-16,-1 13-37 0,-5 2-17 15,5 12-30-15,3 7-12 16,7 12-9-16,7 2 0 16,13 5 13-16,7-3 9 15,7-10 10-15,6-8 2 16,-1-10 8 0,-2-9 4-16,-3-8 6 15,-3-6 2-15,-3-10 1 0,-4 0-1 16,-5-4-4-16,-4 3-2 15,-6 6-5-15,0 6-6 16,-3 9-12-16,0 5-7 16,1 6-4-16,0 4-1 15,7 5 4-15,1-1 4 0,9 3 5 16,4-3 4 0,9 2 8-16,2-1 3 15,-1-1 1-15,-1-2 2 0,-5-1-1 16,-4-4 3-16,-4-6 11 15,-1-1-35-15,-5-14-229 16</inkml:trace>
  <inkml:trace contextRef="#ctx0" brushRef="#br0" timeOffset="27984.1104">3819 5535 998 0,'-6'-7'488'15,"-6"-8"-187"-15,4 12-193 0,-1 3-49 16,4 13-386-16</inkml:trace>
  <inkml:trace contextRef="#ctx0" brushRef="#br0" timeOffset="28281.7965">4055 5640 813 0,'-2'-4'477'0,"1"1"-99"0,-6 4-139 16,5-1-52-16,1 8-95 16,0 22-35-16,0 77-28 0,2-25-10 15,1 10-9 1,1-2-1-16,0-7-3 0,4-7 0 15,0-8-1-15,1-4 0 16,0-20-34-16,-1-11-66 16,2-23-334-16</inkml:trace>
  <inkml:trace contextRef="#ctx0" brushRef="#br0" timeOffset="28439.7576">4039 5968 888 0,'6'-2'445'16,"5"-3"-74"-16,16 3-306 15,8 0-30-15,8 2-46 16,-8 0-99-16</inkml:trace>
  <inkml:trace contextRef="#ctx0" brushRef="#br0" timeOffset="28818.256">4455 5699 861 0,'-9'-3'402'15,"-15"2"-178"1,-4 1-61-16,0 9-92 0,4 3-35 0,13 1-44 15,5 0-13-15,16 0-5 16,7 1 3-16,10-4 14 16,4 2 6-16,-6-4 8 15,-2-2 3-15,-11-2 4 16,-5 0 4-16,-11-1-1 16,-2 0 3-16,-15 1-2 15,-8 1 2 1,-3 2-4-16,-1 1-5 0,13 2-10 15,8 4-9 1,19 1 4 0,6 0 9-16,12-5 13 0,4 0 6 0,1-8-2 15,0 1-4 1,-8-4-66-16,-4-7-116 16</inkml:trace>
  <inkml:trace contextRef="#ctx0" brushRef="#br0" timeOffset="29452.7815">3688 5751 461 0,'-4'-4'289'0,"-3"-3"-17"16,1 4-56-16,3 2-91 15,0 2-41-15,3-1-58 16,0 0-16-16,0 4-11 16,5 15 0-16,12 33 4 15,-5-24 0-15,2 5-1 16,1-6 0-16,-3-4 1 15,-1-3 19-15,-1-12 36 16,-1-2 22-16,4-12 50 16,2-4-7-16,1-12-24 15,0-5-18-15,0-10-35 16,-2-1-9-16,-7 1-8 16,-5 8-6-16,-6 11-103 15,-10 9-148-15</inkml:trace>
  <inkml:trace contextRef="#ctx0" brushRef="#br0" timeOffset="30974.0345">5071 5757 672 0,'-3'-1'316'16,"6"1"-84"-16,10 5-163 0,9-1-23 15,15 1 6-15,1-4-3 0,0-1-14 16,-1-2-5 0,-10-2-9-16,-9 1 0 15,-7 2 1-15,-7 1 1 16,-6-1-6-16,-2 2-5 15,3-1-12-15,-1 0-5 0,-22 18-4 0,-25 45 1 16,33-28 5 0,5 0-1-16,11-6 2 15,0-9 0 1,10-11 2-16,7-9 4 0,9-5 7 16,5-5 1-16,-6-8 1 0,-4 6-2 15,-7-2-4 1,-6 2-2-16,1 12 2 15,-2 1-1-15,-10 7 2 16,3 7 1-16,-6 0-5 0,1 0 0 16,9-3-1-1,0-1 0-15,4-2 1 16,-2-6 1-16,-5-2 9 16,-1-5 2-16,1-8 2 0,2 0 1 15,0-7-9 1,8-3-5-16,0-2-8 15,5-2-3-15,6 3-1 16,-2 6 0-16,3 9 3 16,-5 6 9-16,-2 11 19 15,-4 8 9-15,-5 17 25 16,-1 5 2-16,-2 6-7 0,-2-1-8 16,2-10-24-1,4-4-10-15,6-7-105 0,3-7-332 16</inkml:trace>
  <inkml:trace contextRef="#ctx0" brushRef="#br0" timeOffset="31541.4576">6433 5734 657 0,'-11'0'395'0,"-12"2"-30"0,-8 8-195 15,-4 5-45-15,4 8-73 16,9 5-30-16,14 7-29 15,13 6-7 1,16-1 2-16,7 0 5 16,9-12 7-16,0-9 3 0,-1-14 7 15,-4-6 6-15,-9-14 16 16,-8-4 7-16,-15-17 6 16,-7-11 1-16,-9-11-3 15,-5-8 2-15,-3-4-8 16,2 5-6-16,7 8-24 15,10 2-15-15,12 13-17 16,10 4-5-16,10 9 0 16,4 10-2-16,10 15-132 15,-1 6-149-15</inkml:trace>
  <inkml:trace contextRef="#ctx0" brushRef="#br0" timeOffset="31739.3153">6586 5774 1049 0,'-5'0'479'0,"-3"3"-218"16,4 14-154-16,2 8-42 0,3 11-46 15,4 0-7 1,4-1-8-16,1-3-79 0</inkml:trace>
  <inkml:trace contextRef="#ctx0" brushRef="#br0" timeOffset="32065.1727">7059 5844 941 0,'-2'7'476'16,"-6"7"-163"-16,-9 11-137 16,-8 4-44-16,-3 3-69 15,-6-2-23-15,3-6-22 0,2-6-3 0,3-10-37 16,3-8-16-16,4-14-15 16,0-6-6-16,8-9 27 31,6-3 9-31,9-4-1 0,9 5 0 15,10 6 4 1,8 9 10-16,0 16 17 16,4 9 7-16,-5 15 3 0,-2 7-1 15,-1 5-4-15,-4 1-3 16,-4-6-61-16,2-6-166 16</inkml:trace>
  <inkml:trace contextRef="#ctx0" brushRef="#br0" timeOffset="32401.2633">7382 5862 689 0,'-13'-11'434'16,"-11"-11"4"-16,-2 9-266 15,-3 6-46-15,-3 12-66 0,2 11-22 16,5 11-31-1,7 6-6-15,11 0-7 16,7 0-5-16,12-6 2 16,11-6 0-16,15-8 7 0,0-7 2 0,1-11 12 15,-8-5 3 1,-12-10 9-16,-4-4 4 16,-11-12 16-16,-2-2 12 15,-10-13 11-15,-5-5-1 16,-7-6-20-16,-2-4-19 15,12 5-31 1,10 2-30-16,8 12-95 0,9 7-55 16,6 17-180-16</inkml:trace>
  <inkml:trace contextRef="#ctx0" brushRef="#br0" timeOffset="32790.2605">7506 5934 643 0,'0'2'349'0,"3"7"-45"16,6-1-126-16,10 3-67 15,5-1-13-15,4-5-22 16,-12-4-8-16,8-7-8 16,-2-5-4-16,-5-9-6 15,8-3-7-15,-20-7-11 0,-5 0-4 16,-11 0-10-16,-13 5-7 16,-1 13-22-16,-1 6-8 15,0 16-8-15,8 8-3 16,3 12 12-16,3 2 3 15,8 8 4-15,4 2 1 16,2 1 5-16,6 5 1 16,4 0 4-16,0 0 1 15,2-2-87-15</inkml:trace>
  <inkml:trace contextRef="#ctx0" brushRef="#br0" timeOffset="33324.3616">8021 5899 547 0,'-2'-8'346'16,"-10"-8"2"-16,-3-1-74 0,-6 2-93 16,-3 0-31-16,-2 8-61 15,-1 5-31-15,3 8-45 16,7 9-17-16,5 8-22 15,12 9-4-15,9 1 4 16,3-2 4-16,10-7 10 16,-3-6 5-16,7-10 9 15,-1-8 6-15,-4-8 16 16,-4-4 4-16,-14-10-25 16,-4 3-69-16</inkml:trace>
  <inkml:trace contextRef="#ctx0" brushRef="#br0" timeOffset="33545.963">8121 5723 1314 0,'4'0'536'16,"-4"3"-306"-16,9 18-157 15,-5 11-35-15,0 25-13 16,-1 10-5-1,2 11-10-15,-2 0-3 0,0-6-3 16,-1-7 2-16,-1-12-3 16,0-10-25-16,2-17-111 15,0-10-133-15</inkml:trace>
  <inkml:trace contextRef="#ctx0" brushRef="#br0" timeOffset="33713.89">8273 6009 1134 0,'5'-6'501'15,"9"-3"-216"-15,8 9-213 16,3-1-42-16,5 1-24 16,-1 0-19-16,-2-4-149 15,-2 2-155-15</inkml:trace>
  <inkml:trace contextRef="#ctx0" brushRef="#br0" timeOffset="33988.3692">8458 5898 513 0,'-1'-2'369'16,"1"-2"-6"-16,8 5-117 15,1 5-36-15,2 3-68 16,2 1-22-16,-5 2-36 16,0 1-18-16,-2-3-27 15,-3-2-10-15,1-3-14 16,1-5-5-16,6-8-5 15,3-6-4-15,9-9-7 16,2-1-2 0,2 2-1-16,-2 1 2 15,-1 11 3-15,-4 5-1 16,-5 9 1-16,1 7-1 0,-7 11 2 16,2 4 3-16,-3 6 0 15,-2 2-3-15,-2-1-41 16,0-2-69-16,-5-8-360 15</inkml:trace>
  <inkml:trace contextRef="#ctx0" brushRef="#br0" timeOffset="34143.539">8661 5506 893 0,'-6'-11'535'16,"-2"-7"-40"-1,4 8-225-15,1 11-164 0,3 12-51 16,5 11-52-16,-1 7-18 16</inkml:trace>
  <inkml:trace contextRef="#ctx0" brushRef="#br0" timeOffset="34915.4335">9634 5540 883 0,'-1'-2'429'16,"-4"-1"-192"-16,-3 9-70 15,-7 19-96-15,-5 8-33 16,-5 19-13-16,-3 8-5 16,4 11-13-16,0-1-1 15,9-16 0-15,3-2 0 16,8-28 2-16,4-11 5 0,3-13 6 15,3-15 1-15,4-16-3 16,4-12-5-16,7-12-7 16,0-5 0-16,3-2-1 15,1 6-1-15,1 7-3 16,0 11-2-16,-2 13 5 16,-5 8 4-16,-8 14 5 15,-3 3 1-15,-2 16-4 16,4 11-2-16,9 18-4 15,-3 8 1-15,6 9-3 16,2 3 0-16,-2-1 0 16,2-4-24-16,-6-17-114 15,-8-11-101-15</inkml:trace>
  <inkml:trace contextRef="#ctx0" brushRef="#br0" timeOffset="35073.0552">9552 5762 987 0,'-4'-1'460'0,"-1"-3"-199"15,14 4-150-15,13 0-48 0,27 2-43 16,10 1-7-16,6-1-18 16,-3 3-115-16</inkml:trace>
  <inkml:trace contextRef="#ctx0" brushRef="#br0" timeOffset="35368.9373">9923 5519 916 0,'2'0'387'15,"2"9"-204"1,3 7-63-16,3 24-44 0,-1 11-7 16,1 15-22-16,-2 8-6 0,-1-3-16 15,-1-4-9 1,3-17-14-16,-1-13-48 0,-3-20-211 15</inkml:trace>
  <inkml:trace contextRef="#ctx0" brushRef="#br0" timeOffset="35719.8416">9906 5590 994 0,'6'-11'443'0,"13"-16"-200"15,8 2-46-15,12 2-74 16,6 6-29-16,6 14-56 0,-2 3-18 16,-6 13-13-16,-7 3-3 15,-21 2-3-15,-10 3 0 16,-13 2 2-16,-6 3 2 16,-1-2 0-16,3-1-2 15,8-6-10-15,8-3-4 16,11-5-1-16,3 0 1 15,10 4 10-15,-3 0 1 16,-8 5 2-16,1 3 2 16,-19 2 5-16,-5 4 10 0,-11 1 20 15,-11-1 5-15,-17-7 1 16,-7-7-8-16,2-10-21 16,11-6-27-16,20-6-135 15,8 0-145-15</inkml:trace>
  <inkml:trace contextRef="#ctx0" brushRef="#br0" timeOffset="36273.5001">10659 5949 719 0,'3'0'374'0,"5"2"-89"0,1 7-36 0,-6 6-41 31,-3 5-11-31,-12 1-26 16,-10 1-17-16,-10-6-63 16,-10 1-48-16</inkml:trace>
  <inkml:trace contextRef="#ctx0" brushRef="#br0" timeOffset="37403.5018">1680 6695 887 0,'-3'0'422'0,"-4"8"-179"0,3 11-73 15,5 33-102-15,6 16-20 16,3 21-20-16,-2 4-5 15,-1-1-6-15,-3-7-3 16,2-14-3-16,0-6-1 16,-2-20-90-16,2-11-36 15</inkml:trace>
  <inkml:trace contextRef="#ctx0" brushRef="#br0" timeOffset="37558.2202">1707 7057 895 0,'1'-8'388'0,"8"-6"-213"15,6 5-99-15,10-1-76 16,12 7-7-16</inkml:trace>
  <inkml:trace contextRef="#ctx0" brushRef="#br0" timeOffset="37904.1953">2160 6818 871 0,'-14'-8'449'16,"-10"-7"-123"-16,-1 1-103 16,1 8-121-1,6 8-45-15,-1 8-59 0,1 6-16 16,13 5-8-16,2 0-1 15,17 2 0-15,6-4 5 0,6-5 9 16,4-5 3-16,-10-10 10 16,1 1 4-16,-6-2 9 15,-9-2 0-15,-6 4-5 16,-9-1 0-16,-13 4-5 16,-2 5-1-16,-1 7 7 15,5 1 2-15,5 2 1 16,4 2 1-16,4-1 3 15,12 3 3-15,11-8 1 16,7-1 1-16,15-12-8 16,-1-1 14-16,6-6-168 15</inkml:trace>
  <inkml:trace contextRef="#ctx0" brushRef="#br0" timeOffset="38343.7947">2948 6818 788 0,'-6'16'390'0,"-3"11"-120"15,-3 14-147-15,-6 8-23 0,2-3-39 16,-1-5-12-16,1-8-25 16,4-12-7-16,6-10 4 15,5-11 1-15,4-15-1 16,3-7-1-16,7-18-9 16,1-8-1-16,3-16-4 15,3-3-1 1,-1 2-4-16,6 4-1 0,-6 19 8 15,2 8 15-15,-5 18 21 16,-5 9 3-16,-2 16-2 16,-3 11-11-16,2 16-18 15,3 9-3-15,6 15-6 16,1 2-2-16,1 0-1 16,-1-7-2-16,-3-13-68 15,-2-5-62-15,-2-15-351 16</inkml:trace>
  <inkml:trace contextRef="#ctx0" brushRef="#br0" timeOffset="38506.7936">2864 6916 1357 0,'1'-1'565'0,"12"0"-335"0,11 2-92 16,20 2-91-16,3 2-14 15,4-2 27-15,-4 2-138 16</inkml:trace>
  <inkml:trace contextRef="#ctx0" brushRef="#br0" timeOffset="39347.9923">3718 6862 708 0,'10'4'291'0,"21"6"-160"31,3-5-37-31,11-2-23 0,4-3-12 16,-11-5-21-16,-1 1-7 0,-20-5-7 15,-7 3 0-15,-6 1-2 16,-8 0-5-16,-6 2-9 15,-3 3-4-15,-2 6-8 16,-2 4-1 0,-5 7 1-16,0 2-1 0,0 0 0 15,1 0 4-15,15-2 7 16,4 0 2-16,13-2 9 16,5 2-4-16,10-6 1 15,3-5-1-15,-5-6-1 16,5-4 2-16,-7-5 0 15,-3 1 0-15,1-7-3 16,-3-7-1-16,-4 0-4 0,0 3-3 16,-3 8-8-1,-7 10-6-15,-3 9-1 0,0 8 3 0,-7 6 10 32,7 1 6-32,-3-2 2 0,3-2 0 0,4-10 0 31,-3-6 4-31,6-6 3 0,0-10-1 15,6-2-5 1,2-6-5-16,2-3-6 16,2 3-2-16,6 3 14 0,-3 4 6 15,-3 11 9-15,1 4 16 16,-5 15 10-16,-3 1 0 16,-6 12-2-16,-5-1-15 15,-2-2-26-15,1 4-106 16</inkml:trace>
  <inkml:trace contextRef="#ctx0" brushRef="#br0" timeOffset="39839.4571">5003 6842 822 0,'-12'-1'429'16,"-7"1"-107"-16,-1 14-149 15,-1 10-114-15,7 8-29 16,5 9-28-16,8 0-2 16,12 1-4-16,4-6 2 15,11-12 2-15,1-8 5 0,8-15 8 16,3-3 2-16,0-17 9 16,-6-4 3-16,-10-10 5 15,-7-10 1-15,-18-9-3 16,-10-5-2-16,-16-8-8 15,-8 2-5-15,-6 0-7 16,1 9-8-16,-3 17-3 16,6 12-1-16,6 25-5 15,1 8 3-15,20 14-4 16,7 4-1-16,20 9 0 16,11 1 0-16,16-3 1 15,9-1 38-15</inkml:trace>
  <inkml:trace contextRef="#ctx0" brushRef="#br0" timeOffset="40536.0816">5523 6781 534 0,'-4'-6'370'0,"1"-3"25"15,-8 2-178-15,-1 2-36 0,-3 2-56 32,-6 3-26-32,-2 6-52 0,6 5-20 0,2 6-28 15,6-4-8-15,13 5-7 16,1-3-1-16,10-5 4 15,4 2 1 1,3-9 6-16,-1-2 5 16,-3-1 6-16,-6-3 5 0,-10-1-2 15,-1 3-7-15,-12 3-6 16,-8 4-4-16,-2 12 1 16,-4 1 2-16,2 1 1 15,6 2-2-15,5-4-7 16,11-1 0-16,11-3 4 15,5-3 1-15,15 1 9 16,-1-5 0-16,-3 5 1 16,-1-1 1-16,-5 0-71 15,-5-2-127-15</inkml:trace>
  <inkml:trace contextRef="#ctx0" brushRef="#br0" timeOffset="40680.6006">5497 6596 1001 0,'-4'-4'380'0,"1"-1"-270"15,3 8-138-15,0-3-182 16</inkml:trace>
  <inkml:trace contextRef="#ctx0" brushRef="#br0" timeOffset="40980.3687">5820 6803 742 0,'-3'-6'354'0,"-10"-5"-124"15,-4 4-31-15,-10 7-62 0,-4 6-41 16,7 11-72-16,0 3-18 15,9 9-25-15,5 1-3 16,11 4-2-16,8-2 1 16,10-5 10-16,8-3 5 15,4-13 8-15,3-2 7 0,-3-12 12 16,-7-4 9-16,-15-3 7 16,-9-2-2-1,-19 1-11 1,-8 4-22-16,-14 2-152 0</inkml:trace>
  <inkml:trace contextRef="#ctx0" brushRef="#br0" timeOffset="41301.4993">5945 6877 1111 0,'6'3'444'15,"11"8"-293"-15,-5 0-46 0,-1 3-47 0,-2 1-10 16,-9 1-17 0,0-3-3-16,-4 0-9 0,-3-5-2 15,6-7-5-15,-1-7-5 16,3-11-11-16,5-5-8 16,5-8-8-16,4 4 1 15,6 6 7 1,0 1 1-16,2 11 5 15,0 8 12-15,-7 11 25 16,0 8 12-16,-5 13 13 16,-2 1-6-16,-4 1-20 15,0-5-7-15,-2-7 14 16,-2-7-91-16</inkml:trace>
  <inkml:trace contextRef="#ctx0" brushRef="#br0" timeOffset="42057.3755">6772 6847 810 0,'1'7'346'0,"2"15"-192"15,-1 4-74-15,2 9-36 16,0 1-20-16,-4-9-5 16,0 0 1-16,0-13 5 15,0-8 7-15,-1-9 2 16,1-11 1-16,0-10-9 16,2-5-8-16,9-8 2 15,2 0 3-15,7 4 16 16,7 6 10-16,-4 10-2 15,3 7-3-15,-2 13-18 16,-3 6-9-16,1 16-3 16,-7 5 2-16,-8 12 1 15,-6 0-2-15,-1-1-32 16,-1 2-63-16</inkml:trace>
  <inkml:trace contextRef="#ctx0" brushRef="#br0" timeOffset="42551.3453">7361 6936 434 0,'-2'-11'334'15,"-6"-12"70"-15,-1 2-91 0,-3-2-97 16,-3 4-41-16,-2 6-74 15,-7 4-34-15,-4 10-53 16,0 6-16-16,-2 10-22 16,7 7-3-16,8 3 5 15,9 6 2-15,14-6 10 16,7 2 4-16,11-7 1 16,3-10 4-16,3-5 2 0,-4-10 5 15,-6-9 7 1,-1-3 2-16,-9-4 3 15,-1-2-3-15,-6-2-2 16,-2 2-3-16,-7 6-8 0,4 6-3 16,-1 9-16-1,1 6-2-15,2 8-2 16,-4 4 1-16,3 5 11 16,0-5 2-16,5 4 2 15,9-3 2-15,0-9 3 0,7 2 1 16,1-12 9-16,4-4 4 15,0-8 26-15,-4-6 6 16,-5-4 10-16,-8 0 6 16,-8-1-19-16,-3 3-6 15,-7 0-28-15,-4 4-48 16</inkml:trace>
  <inkml:trace contextRef="#ctx0" brushRef="#br0" timeOffset="43241.2236">8234 6805 883 0,'12'4'415'0,"3"4"-164"16,2 18-138 0,-3 8-22-16,-10 11-43 0,-4 0-9 15,-10-5-19-15,-2-4-5 16,0-14-6-16,5-7-4 0,7-15-16 16,3-6-5-16,9-15-4 15,3-9-1-15,4-3 12 16,-1-4 4-16,-3 6 4 31,-1 3 2-31,-8 6 1 0,4 7 0 16,-6 8-3-16,-4 7-4 0,-1 13-1 31,-6 1-1-31,7 11 5 0,-2-1 4 0,5 5 1 16,5 0 1-1,7-7-2-15,10 1-1 16,10-10-4-1,9-2-69-15</inkml:trace>
  <inkml:trace contextRef="#ctx0" brushRef="#br0" timeOffset="43601.2267">8460 6692 760 0,'9'-16'343'15,"7"-14"-191"-15,16 11 3 16,0 4-6-16,12 15-39 16,4 9-14-16,-2 15-7 15,4 8-1-15,-14 13-1 16,-9 10-11-16,-7 8-19 16,-10 0-11-16,-3-7-16 15,-2-9-6-15,-5-18-10 16,5-8-2-16,-2-15-3 31,3-4 1-31,-2-15 4 0,-2-6 1 0,-2-8 3 16,-3-8-1-16,-4 1-8 31,-8 5-9-31,-8 16-10 16,-5 13-4-16,-12 20 2 0,0 7 4 15,-6 9 2-15,11-5-31 16,13-4-123-16,7-10-94 15</inkml:trace>
  <inkml:trace contextRef="#ctx0" brushRef="#br0" timeOffset="44118.9556">9037 6833 1828 0,'12'8'-19'0,"-4"0"6"0,6-2 7 15,7 3 4-15,0-3 5 16,-2-5 4-16,-5 3 3 15,-5-2-2-15,-8-1-8 16,-3 5-2-16,-12 0-2 16,-5 3 0-16,-3 7 3 15,-2 0 0-15,5 6-7 16,6 0-2-16,8-3-1 16,5 2-1-16,9-6 4 15,2 0 4-15,12-8 6 16,4-7 5-16,5-5 6 15,4-10 2-15,0 1-1 0,-5-5-1 16,-6-7-2 0,-2 0-2-16,-9-5-1 0,1-1 2 15,-7 4 1-15,-4 2 0 16,-3 11 4-16,-2 8 1 16,-4 12 1-16,2 12 0 15,1 9-8-15,0 4-2 16,4 7-7-16,1-4 1 0,-1-3-45 15,4-3-101-15</inkml:trace>
  <inkml:trace contextRef="#ctx0" brushRef="#br0" timeOffset="44528.361">9628 6922 826 0,'-2'-4'410'15,"-3"-1"-145"-15,-2 5-141 16,-1 3-38-16,2 10-58 0,-2 3-17 16,4 2-7-16,4 4-2 15,2-4 0-15,6-1 2 16,9-3 2-1,5-4 1-15,5-4 2 0,1-5 2 16,-2-7 5 0,-1-2-1-16,-4-5 2 0,-1-3-2 15,-11-6 2-15,-1 2 4 16,-16-8 23-16,-7-3 15 0,-8-1 26 16,-8-11 6-16,1-6-17 15,0-5-18-15,9 0-41 16,8 2-16-16,18 10-21 15,5 6-3-15,11 8-1 16,3 5-2-16,4 12-95 16,5 6-127-16</inkml:trace>
  <inkml:trace contextRef="#ctx0" brushRef="#br0" timeOffset="45236.867">9943 6822 638 0,'-7'-4'431'0,"0"-2"19"16,-6 9-269-1,4 5-56-15,3 12-82 0,-1 8-21 16,8 8-16-1,5 1-1-15,8-5-3 0,3-3-1 0,6-13 1 16,7-7 3-16,-5-9 8 16,1-7 5-16,-5-13 9 15,-9-5 1-15,0-5-2 16,-6 2-5-16,-6 6-7 16,0 3-3-16,-5 8-5 15,-1 4-6-15,1 9-3 16,1 8-6-16,2 9 0 15,2 2 4-15,4 1 2 16,5-3 2-16,7 0 1 16,6-3 4-1,4-5 7-15,1 1 6 0,-2-12 8 16,-1-1 5-16,-8-6 2 16,2 0-4-16,-10 2-9 15,-5-5-5-15,-4-1-105 16,-9-5-96-16</inkml:trace>
  <inkml:trace contextRef="#ctx0" brushRef="#br0" timeOffset="45346.3912">10162 6667 816 0,'-3'-8'455'16,"0"-4"-105"0,-2 2-108-16,4 7-155 0,1 4-53 0,5 5-90 15,-5-6-140-15</inkml:trace>
  <inkml:trace contextRef="#ctx0" brushRef="#br0" timeOffset="45590.3938">10350 6811 1292 0,'5'5'508'15,"9"9"-341"-15,1 4-62 16,5 9-58-16,-3 1-13 15,-2 2-18-15,-1-1-3 16,-7-6-2-16,-1-3 1 16,-1-6-1-16,0-7 0 15,1-5 0-15,1-6 0 0,2-9-2 16,0-1-2 0,-2-7 4-16,6-1-47 15,1-9-148-15,3-5-199 0</inkml:trace>
  <inkml:trace contextRef="#ctx0" brushRef="#br0" timeOffset="46314.5206">10934 6923 807 0,'1'-7'369'0,"-2"-10"-149"15,-2 1-39-15,-9-6-41 0,-4-1-16 16,-8 4-34-16,1 4-24 15,1 9-41-15,2 9-17 16,-2 8-23-16,3 7-4 16,3 6 1-16,3 3 2 15,15 2 5-15,3-2 4 0,10-5 9 16,3-5 4-16,4-10 2 16,0-6 2-16,5-7 3 15,-2-9-1-15,-1-4 2 16,-1-3 1-16,-10-7-2 15,-2 2-1-15,-6 2-2 16,-3 4-3-16,-2 9-8 16,-2 4-8-16,-1 12-2 15,-3 4 0-15,2 10 6 16,2 5 7-16,2 2 0 16,5 2 1-16,2-3 1 15,3-5-1-15,5-8 5 16,2-4 1-16,1-9 2 15,0-3 3-15,2-9-2 16,-1-2-2-16,2-4-1 0,-3-3-2 16,-1 3-3-1,-2 2 0-15,-5 12 5 16,-3 6 0-16,0 13 3 0,-5 7 1 16,3 6-7-16,6 3-1 15,0-5-2-15,2-1 0 16,-2-11 1-16,-2-3 2 15,4-8 22-15,-1-8 10 16,6-7 12-16,-1-8 7 0,-6-11-12 16,2 1-6-16,-1-3-15 15,-3 4-13-15,-3 11-121 16,-2 8-127-16</inkml:trace>
  <inkml:trace contextRef="#ctx0" brushRef="#br0" timeOffset="47150.9705">11915 6764 507 0,'8'-5'285'0,"11"-3"-52"15,6 1-81-15,6 5-63 16,2 2-23-16,0 3-20 0,-3 3-16 15,-13 2-20 1,-3 3-2-16,-9 1 3 16,-9 1 6-16,-5 3 10 15,-4 0 3-15,-4-1 9 0,3 0 5 16,4 3 3 0,3-2-1-16,10 4-13 0,7 5-10 15,9-2-16 1,4 1-4-16,11-9-2 15,1-7 0-15,3-11 4 16,6-10 2-16,0-14 0 0,7-3 0 16,-2-5 0-1,0-3 1-15,-11 5 5 0,-11 7 0 16,-14 8 50-16,-9 8 11 16,-8 12 3-16,-5 5 1 0,-8 11-49 15,-3 6-13 1,-10 6-5-16,-5 1-1 15,2-1-3-15,-4-6 0 16,8-12 3-16,6-3-2 16,7-16-2-16,6-3-3 0,4-8-9 15,-1-6-4-15,13 0-5 16,1 0 1-16,4 6 5 0,3 7 2 16,1 11 9-1,1 7 10-15,7 16 17 16,4 4 10-16,1 6 8 15,3-1-6-15,-3-5-11 16,-2-4-10-16,-4-10 6 0,-4 0-64 16</inkml:trace>
  <inkml:trace contextRef="#ctx0" brushRef="#br0" timeOffset="48007.2432">13279 6771 715 0,'-3'-5'349'16,"-9"-2"-111"-16,-5 3-50 15,-4 3-70-15,-1 1-30 16,-2 6-52-16,5 5-22 16,1 10-24-16,3 9-6 0,12 9-3 15,3 5 2-15,16-5 10 16,0-5 3 0,12-9 4-16,-2-9 3 15,3-11 6-15,3-5 6 0,-9-13 5 16,-1-5 6-1,-13-7 0-15,-3-3-3 0,-9 1-2 16,-8-1-6-16,-1 9-14 16,-3 7-7-16,2 14-13 15,1 12-1-15,3 16 9 16,-1 5 7-16,4 13 9 16,3 1 5-16,1 1 5 15,2 0 0-15,7-5-1 16,0-5-2-16,7-9-7 15,2-3-3-15,2-14-26 16,1-9-81-16</inkml:trace>
  <inkml:trace contextRef="#ctx0" brushRef="#br0" timeOffset="48377.1138">13490 6922 578 0,'1'1'339'16,"3"0"-1"-16,5 4-136 15,9 1-92-15,4-2-14 0,7-2-42 16,2 1-16-16,-1-6-10 16,-2-2-2-16,-12-7 0 15,-5-4 0-15,-11-6-1 16,-1-1-4-16,-7 2-8 15,-7 1-4-15,-9 5-9 16,-5 4-5-16,-5 13-8 16,0 8-3-16,7 15-4 15,0 5 2-15,7 7 6 16,8 2 11-16,7 5 12 16,5 1 6-16,9 1 3 15,4-1-7-15,4-2-5 16,2-3-3-16,0-10 1 15,0-2-57-15,-2-17-307 16</inkml:trace>
  <inkml:trace contextRef="#ctx0" brushRef="#br0" timeOffset="48793.3376">13987 6702 795 0,'-12'-6'409'15,"-9"-5"-120"-15,-1 9-142 16,1 4-47-16,4 9-59 16,2 0-21-1,10 8-24-15,5 2-4 0,7-3-1 16,6-1 2-16,7-2 7 15,1-3 1-15,-1-5 7 16,-2-1 3-16,-8-6 2 16,-4-4-1-16,-7 1-9 15,-5-1-4-15,-8 4-5 16,-5 2 0-16,-6 5 5 16,-2 1 1-16,2 4 1 15,6-1 3-15,10 6 6 16,4 0 2-16,11 1 10 15,5 3 0-15,8-2-2 0,4-2-1 16,1-8-7 0,1-7-3-16,-4-5 19 0,-1-3-54 15,-4-5-247-15</inkml:trace>
  <inkml:trace contextRef="#ctx0" brushRef="#br0" timeOffset="48924.9225">13983 6582 1183 0,'-2'-9'466'16,"-4"-3"-325"-16,1 2-73 15,1 7-146-15,2 6-195 0</inkml:trace>
  <inkml:trace contextRef="#ctx0" brushRef="#br0" timeOffset="49122.8225">14081 6712 1251 0,'5'13'534'0,"8"19"-296"16,3 3-72-16,0 12-88 15,1 0-25-15,-4-8-29 0,1-4-6 16,-3-18-6-16,-1-4 1 16,3-13-3-16,-3-12-1 15,6-12-1-15,2-10-3 16,1-9-27-16,1 5-49 15,-3 1-195 1</inkml:trace>
  <inkml:trace contextRef="#ctx0" brushRef="#br0" timeOffset="49448.4009">14772 6797 899 0,'-7'11'433'16,"-11"12"-164"-16,-5 1-71 16,1 4-97-16,-2-2-32 0,-2-2-39 15,2-4-9-15,-5-11-2 16,0-4 0-16,-2-13 0 0,5 0-6 16,3-11-11-1,3-3-3-15,12 3-12 16,1-2-4-16,10 2-5 15,9 6 0-15,8 7 14 16,5 6 8-16,4 14 24 16,1 6 12-16,0 13 23 15,-4 4 9-15,1 2-6 0,-2 0-10 16,-5-8-11 0,-2-1-67-16</inkml:trace>
  <inkml:trace contextRef="#ctx0" brushRef="#br0" timeOffset="50822.6199">15381 6749 804 0,'14'-7'383'0,"18"-6"-159"15,5 11-46-15,0 12-56 0,-4 10-27 16,-13 15-24-16,-10 4-5 15,-18 8-19-15,-10 0-8 16,-11-8-14-16,0-4-5 16,6-14-9-16,6-9-1 15,8-10-7-15,8-5-5 16,7-9-6-16,8-6-3 16,9-7 3-16,5-6 5 15,-1-5 8-15,1 4 2 16,-10 2 3-16,-9 8-1 15,-5 9 3-15,-4 4 1 16,-3 15-5-16,-3 5 0 0,-4 12-7 16,3 11-2-16,9 2-3 15,3-4-1-15,14-3-3 16,1-9 1-16,6-5-5 16,11-1-13-16,-1-11-4 15,4-3 5-15,4-12 8 16,-7-10 16-16,0-3 10 15,-4-3-1-15,-5 4 0 16,-6 8 14-16,-11 9 10 16,-6 5 2-16,-13 12 2 15,-8 7-15-15,-6 5-9 16,-5 1-4-16,-1-6-2 16,0-10 1-16,5-7-2 15,3-8-4-15,9-8-7 0,3 0-6 16,8-2-9-16,4-2 1 15,7 0 3-15,2 5 4 16,2 4 4-16,3 6 1 16,0 12-1-16,-1 8 1 15,2 14 4-15,-1 2 3 16,2 1 4-16,2-4 1 16,4-11 1-16,1-2 0 15,-2-15 3-15,1-4 3 0,-9-12 3 16,-1-4 0-16,1-5 0 15,-2-1-1-15,0 4-1 16,0 2 10-16,-7 13 4 16,-1 7 1-16,-3 16 0 15,-4 13-10-15,0 8-7 16,-5 1-3-16,7-5 21 16,8-5-102-16</inkml:trace>
  <inkml:trace contextRef="#ctx0" brushRef="#br0" timeOffset="51216.6702">16921 6556 944 0,'-5'0'420'16,"-6"-3"-206"-16,5 31-137 16,3 13-28-16,3 25-37 15,4 12 1-15,5 9 1 16,2-9 2-16,-2-15-1 0,-1-13-2 16,-4-27-63-16,0-7-117 15</inkml:trace>
  <inkml:trace contextRef="#ctx0" brushRef="#br0" timeOffset="51505.6043">16903 6570 808 0,'19'-7'397'0,"23"-3"-138"0,-1 3-82 16,-4 15-105-16,-13 0-21 15,-15 12-29-15,-2 4-3 16,-16 4-1-16,-1 6-2 0,-16-4-2 15,-2-1-4-15,14-8-16 16,7-4-7 0,23-8-6-16,9-2-1 0,13 5 12 15,5 0 4 1,5 16 5-16,0 2 2 16,-15 12 10-16,-12-1 9 15,-33-1 37-15,-16 5 8 0,-22-7-3 16,-8-6-4-16,0-14-29 15,1-11-1-15,12-20-102 16,12-10-99-16</inkml:trace>
  <inkml:trace contextRef="#ctx0" brushRef="#br0" timeOffset="52256.5685">17781 6827 960 0,'13'0'362'0,"19"3"-262"16,11 0-40-16,9 1-22 0,2-4-5 15,-12-6-5-15,-8-3-3 16,-16-4 0-16,-6 1 0 16,-12 5-11-16,-5 0-5 15,-9 7-8-15,-4 6-6 16,-13 7-3-16,3 7-2 16,2 7-6-16,3 3-3 15,14 8 1 1,9 0 3-16,12-2 17 15,2-8 8-15,8-9 11 16,2-7 4-16,-1-12 3 0,6 1 1 16,-10-13-1-1,2-6-3-15,-4-4-6 0,-3-6-4 16,5 9-7-16,-9 2-6 16,-1 8-13-16,-4 8 6 15,-5 12 7-15,0 9 4 0,-5 6 12 16,1 3-6-1,-4-12-3-15,-2-4-1 16,8-8 6-16,0-5 3 0,6-1-1 0,-4 0-1 16,0 0-6-1,13-21-3-15,39-31-3 16,-28 30-3-16,-1 6 16 0,0 3 14 0,-3 14 12 16,-4 4 13-16,-6 17-6 15,-3 6-11-15,-7 6-6 16,-2 4-10-1,0-1-54 1,2-2-76-16</inkml:trace>
  <inkml:trace contextRef="#ctx0" brushRef="#br0" timeOffset="52783.8703">18936 6805 999 0,'-8'17'388'0,"-7"22"-269"16,6 7-62-16,12 3-12 15,7-6 6-15,15-11 24 16,5-5 8-16,7-18-9 15,2-4-3-15,-3-17-19 16,2-10-8-16,-9-15-10 16,-3-12-3-16,-19-12-1 15,-8-7-1-15,-27-11-8 16,-13 1-6-16,-8 11-13 16,-12 15-46-16,1 31 4 0,-1 17-3 15,6 16-4-15,16 9 39 16,24 6-13-16,16 4 1 15,32 6 0-15,13-5 2 16,17-1 1-16,1-4-16 16,6-4-99-16,2 0-118 15</inkml:trace>
  <inkml:trace contextRef="#ctx0" brushRef="#br0" timeOffset="53136.8855">19544 6767 993 0,'-18'-5'470'15,"-17"-6"-202"-15,6 7-140 16,2 5-51-16,11 6-69 16,7 3-16-16,6 4-11 15,6 2 1-15,9-1 6 16,5 0 4-16,8-5 7 15,-2-3 1-15,1-7 10 16,-2 0 3-16,-12-5 6 0,-2-2 1 16,-13 3-8-16,-6 3-5 15,-7 2-7-15,-3 4 0 16,2 3-2-16,-5 0-2 16,12 6-6-16,3 1-1 15,9 3 2-15,7-1 4 16,10 2 4-16,4-1 1 0,4-5 2 15,2-1-1-15,-4-9 13 16,-1-3-46-16,-4-3-339 16</inkml:trace>
  <inkml:trace contextRef="#ctx0" brushRef="#br0" timeOffset="53298.1467">19463 6566 1233 0,'-1'-7'478'0,"0"-5"-353"16,3 4-60-16,0 8-71 15,3 6-48-15</inkml:trace>
  <inkml:trace contextRef="#ctx0" brushRef="#br0" timeOffset="53563.6758">19854 6751 758 0,'-7'-4'430'15,"-10"-4"-59"-15,-2 1-170 16,-2 8-123-16,0 5-41 0,1 9-42 16,0 6-8-16,9 7-1 15,6 4 1 1,12 3 4-16,10-6 3 0,10-7 15 15,3-3 17-15,0-10 14 16,-4-3 1-16,-13-7 33 16,-7-5-6-16,-14 3-11 15,-8-1-3-15,-6 3-62 16,-4 0-51 0,3-9-243-16</inkml:trace>
  <inkml:trace contextRef="#ctx0" brushRef="#br0" timeOffset="53843.9213">19965 6774 925 0,'9'3'504'0,"7"3"-132"16,-6 8-164-16,1 5-53 15,-10 5-81-15,0 1-22 16,-2 1-25-16,-6-1-5 16,1-8-12-16,0-6-5 15,5-11-26-15,5-5-13 16,10-9-15-16,2-3 1 0,9-4 23 15,0-1 8 1,3 5 14-16,4 2 2 16,-3 8 21-1,0 7 10-15,-9 9 27 0,-7 7 14 0,-9 12-8 16,-5 3-5-16,-6 2-23 16,-1 0-14-1,3-8-110-15,4-2 45 0</inkml:trace>
  <inkml:trace contextRef="#ctx0" brushRef="#br0" timeOffset="54538.1732">21031 6740 708 0,'7'-1'359'0,"1"-2"-99"0,-3 7-106 15,-9 4-25-15,-11 7-31 0,-4 3-18 16,-10 10-33-1,0 5-11-15,-7 0-16 16,3-2-6-16,0-13 0 16,5-9 1-16,8-12-2 0,2-11-7 15,11-10-22-15,5-2-12 0,11-2-4 32,7-2 3-32,6 7 4 15,4 5 29-15,1 10 16 0,0 8 3 16,-2 14 26-1,-5 10-17-15,0 16-4 16,-2 7 0-16,2 1-14 16,-2-7-5-16,2-8-71 15,4-9-84-15</inkml:trace>
  <inkml:trace contextRef="#ctx0" brushRef="#br0" timeOffset="55041.4154">21236 6709 770 0,'6'0'382'0,"9"6"-131"16,-4 6-67-16,-8 15-82 15,-2 4-29-15,-9 8-33 16,-3 2-7-16,0-6-16 16,1-7-4-16,5-15-3 15,5-5-33-15,11-14-62 16,4-6-26-16,7-10-22 15,5-4 32-15,-4-2 62 16,-3-2 29-16,-4 5 49 16,-6-1 13-16,-6 8 37 15,-3 6 3-15,-12 10-30 16,-6 5-4-16,-6 9-38 16,-1 3-6-16,6 6-2 0,7-2-8 15,12 6-4 1,7 1-2-16,9-1 2 15,2-2 1-15,2-5 3 0,-1-9 0 16,0-7 3 0,1-3 3-16,-1-10 2 0,-1-2-1 15,1-8-1-15,-2-1-2 16,2-1-2-16,-2-1 2 0,-2 4 1 16,1 3 0-16,-10 6 20 15,-1 2 10 1,-5 8 9-16,-1 2 6 0,-1 12-18 15,1 6-11-15,0 12-12 16,0 3-5-16,2 3-5 16,0-2 0-16,2-9-99 15,4-6-122-15</inkml:trace>
  <inkml:trace contextRef="#ctx0" brushRef="#br0" timeOffset="55287.613">21773 6719 1053 0,'4'6'425'0,"0"6"-261"16,5 7-56-16,0 7-18 16,-1 4-13-16,0 4-11 15,2-1-4-15,-3-9-11 0,-2-6 6 16,3-11 20-16,0-7 4 0,3-11-5 15,6-4-17-15,-1-10-36 16,-5-2-10 0,3 1-47-16,1 4-74 0</inkml:trace>
  <inkml:trace contextRef="#ctx0" brushRef="#br0" timeOffset="55630.3709">22158 6728 770 0,'6'5'418'0,"2"7"-84"16,-1 5-147-16,-6 4-96 0,-1 5-28 16,-7 2-17-16,-1 0-7 15,3-5-11-15,-6-2-6 16,8-9-7-16,-1-5 1 15,5-10 5-15,4-11 2 16,8-10-4-16,4-5-5 16,6-1-14-16,2 5-6 0,5 3-2 15,3 4 7 1,-6 9 19 0,1 2 10-16,-11 11 20 0,0 9 5 15,-9 10-10 1,-3 5-5-16,-9 5-15 0,-3-1-10 15,5-2-79-15,-7-5-113 0</inkml:trace>
  <inkml:trace contextRef="#ctx0" brushRef="#br0" timeOffset="56049.5638">22844 6728 706 0,'-9'-6'418'0,"-5"-6"-39"16,-11 9-214 0,-4 2-49-16,-1 6-73 15,0 5-25-15,7 5-22 0,5 3-4 16,4 7 0-16,2 1 0 16,15 6 0-16,6 2 1 15,10-11 4-15,8-1 3 16,1-15 18-16,-3-7 11 15,-5-10 14-15,-8-4 2 16,-16-7-7-16,-9 0-10 16,-15 2-15-16,-3-1-7 15,2 6-91-15,6 7-191 16</inkml:trace>
  <inkml:trace contextRef="#ctx0" brushRef="#br0" timeOffset="56245.6853">22914 6744 835 0,'4'-1'450'0,"-3"0"-105"0,2 9-217 16,-2 8-52-16,-5 11-55 16,3 7-3-1,-5 3-8 1,8 0-4-16,0-9-109 15,3-6-194-15</inkml:trace>
  <inkml:trace contextRef="#ctx0" brushRef="#br0" timeOffset="56379.8022">22954 6549 1265 0,'-1'-2'485'0,"-4"-6"-327"15,5 7-190-15,1 4-142 16</inkml:trace>
  <inkml:trace contextRef="#ctx0" brushRef="#br0" timeOffset="56993.1633">23431 6735 874 0,'-7'4'390'0,"-5"4"-177"16,-6 12-152-16,-2 8-30 16,-1 11-23-16,-1 0 2 15,-1-3 4-15,1-7 8 16,-6-18-39-16,3-6-20 16,-2-21-10-16,3-6-9 15,5-13 41-15,0-1 15 0,10 4 19 16,4 5 12-16,10 9 18 15,6 7 6-15,6 10-1 16,1 7-5-16,4 12-14 16,-4 5-5-16,8 9-8 15,4 2-7-15,2-2-1 16,1-2 0-16,-3-17 5 16,-4-8 5-16,-5-17 1 15,0-7 2-15,5-5-7 16,0-6-4-16,3-1-5 15,1 1-4-15,-5 6-7 16,0 4-4-16,-1 12-10 16,-1 7-3-16,-2 9 2 15,-4 7 3-15,-8 6 16 16,-2 2 7-16,-7 0 7 16,-1-1 4-16,-12-3 15 15,-2 0 3-15,-5-4 0 0,-2-2-3 16,11-6-30-1,7-4-69-15</inkml:trace>
  <inkml:trace contextRef="#ctx0" brushRef="#br0" timeOffset="57203.5953">23974 6888 1132 0,'1'0'603'16,"3"2"-170"-16,-4 3-175 15,0-5-71-15,-1 0-88 16,1 0-33-16,-1 0-26 16,1 0-66-16</inkml:trace>
  <inkml:trace contextRef="#ctx0" brushRef="#br0" timeOffset="58924.329">1787 7733 818 0,'-19'9'358'15,"-22"14"-184"-15,-2 10-58 16,15 23-70-16,6 9-22 16,22 15-30-16,6-1-2 15,17-6 1-15,10-5-2 0,12-23 5 16,9-14 6 0,18-31 30-16,4-17 27 0,-6-27 65 15,-6-7 15-15,-36-11 16 16,-11-2-10-16,-20-4-51 15,-13-1-16-15,-8 6-41 16,-9 3-12-16,-10 16-21 16,1 8 3-16,1 12-93 15,2 7-63-15,11 13-221 16</inkml:trace>
  <inkml:trace contextRef="#ctx0" brushRef="#br0" timeOffset="59055.9661">1607 7890 756 0,'5'11'361'0,"13"14"-125"16,11-2-68-16,21-1-69 0,9 0-16 16,19-8-37-16,3 0-15 15,-1-9-79-15,1 1-396 16</inkml:trace>
  <inkml:trace contextRef="#ctx0" brushRef="#br0" timeOffset="59799.1503">2394 7984 978 0,'-18'2'386'0,"-13"3"-276"16,6 3-46-16,10 5-56 15,8 1-13-15,7 5-8 16,3 1 2-16,18-3 11 16,2-6 1-16,13-4 10 15,0-6 3-15,-9-4 7 16,-1-3 2-16,-16-1 5 16,-2 4 1-16,-9 3-9 15,-8 1-6-15,-10 1-4 0,-5 4-4 16,-2 4-1-16,-1 3-3 15,9 3-7 1,3 0-5-16,11 5-1 16,5-3 1-16,11-1 6 0,6-5 4 15,10-8 2 1,5-4 5-16,4-10 5 0,-7-7 3 16,-7-2 2-16,-6-5 1 15,-8 3-3-15,2 1-1 16,-8 3-3-16,0 6-3 15,-3 7-2-15,-2 4-3 16,1 7 1-16,-4 4-1 16,-2 6-2-16,4 4-1 0,3 1 0 15,4 1-1 1,10-4 0-16,0-2 1 0,4-9 2 16,1-5 2-16,-1-5 7 15,0-8 3-15,-1-8 3 16,0 0 0-16,-3-4-6 15,0 0-1-15,-4 3-2 16,-3 4-2-16,-3 2-3 16,-3 6-5-16,-1 6-12 15,2 2-1-15,-2-1 0 0,0 0 4 16,1 8 9-16,3 7 1 16,15 33 2-1,-13-29 1-15,7-6 8 0,2 0 12 16,4-7 39-16,4-6 24 15,4-10 20 1,-4-5 0-16,-1-7-23 0,-1-3-23 16,-11-3-25-16,0-1-12 15,-11 4-154-15,-7 2-120 16</inkml:trace>
  <inkml:trace contextRef="#ctx0" brushRef="#br0" timeOffset="60143.8038">3076 8175 933 0,'5'3'440'0,"10"6"-181"16,4-1-60-16,3-5-83 16,2 1-25-16,0-4-27 15,-4-2-14-15,6-6-16 16,-7-1-7-16,-3-5-12 15,-1-3-4-15,-8 0-3 0,1-3-4 16,-6 0-18-16,-7 3-9 16,-16-2-10-1,-4 2 1-15,-7 8 5 0,-1 3 3 16,4 14-4 0,4 6 0-16,5 12 8 15,7 1 5-15,6 10 22 0,3 6 11 16,8 15 11-16,1 6 7 15,2 3-11 1,3-2-4-16,-2-16-13 0,9 2-17 16</inkml:trace>
  <inkml:trace contextRef="#ctx0" brushRef="#br0" timeOffset="60939.3819">3690 8150 780 0,'3'-6'328'16,"0"-5"-182"-16,1 0-37 0,-4-3-31 15,-4-1-2-15,-9-2 7 16,-5 0 3-16,-6 5-11 16,-4 3-12-16,1 8-40 15,-1 2-19-15,3 10-10 16,4 3-6-16,9 7 2 16,10 0 3-16,11 2-2 15,9-1 5-15,4-5 4 16,2-3 1-16,3-6 3 15,-2-5 0-15,5-8 5 16,-5-5 0-16,-1-5 2 16,-4-4-1-16,-5 1-4 15,-5 0-1-15,-6 9-7 0,-2 6-4 16,-2 5-6 0,-1 7-3-16,2-2 0 15,-1 3 2-15,0 3 6 0,5-2 2 16,6 3 10-16,8-7 8 15,10-3 12-15,3-4 8 16,1-2 12-16,-4-2 3 16,-11-7-2-16,0 3-7 15,-11-3-15-15,-3-3 3 0,2 6-131 16,-5-5-148-16</inkml:trace>
  <inkml:trace contextRef="#ctx0" brushRef="#br0" timeOffset="61044.9533">3917 7813 956 0,'-2'-12'495'0,"-4"-8"-152"16,0 7-102-16,-1 13-152 15,-3 9-49-15,4 14-134 16</inkml:trace>
  <inkml:trace contextRef="#ctx0" brushRef="#br0" timeOffset="61283.6233">4188 7865 1344 0,'0'8'509'0,"1"15"-373"0,2 16-70 0,3 18-38 15,-5 5-4 1,0 14-7-16,-1 8-3 0,0 14-6 15,3 0-1-15,-1-4-2 16,0-11-5 0,0-27-105-16,3-9-44 0</inkml:trace>
  <inkml:trace contextRef="#ctx0" brushRef="#br0" timeOffset="61442.7237">4236 8206 1339 0,'0'-2'518'0,"7"-5"-378"15,3 1-78-15,14-2-58 0,6 2-13 16,8 3-91-16,4 2-84 16</inkml:trace>
  <inkml:trace contextRef="#ctx0" brushRef="#br0" timeOffset="61791.6776">4636 8074 378 0,'6'-12'259'0,"5"-10"33"15,-1 1-68-15,-7 6-35 0,-6 7-22 16,-14 5-34-16,-3 3-13 16,-9 4-48-16,3 5-13 15,8 1-26-15,6-1-22 16,9 1-23-16,-4-3-5 15,8 5-4-15,2 1 1 16,5 2 9-16,4-3 3 0,1 1 7 16,-1-4 1-1,-1-2 5-15,-2-6 2 0,-4-5-2 16,-3 4-19-16,-5-5-17 16,-6 6-3-16,-2 6 2 15,-2-3 16-15,0 5 30 16,5-2 10-16,3 1 23 15,5-1 21-15,8 1 11 16,1 1 0-16,13-2-15 0,0 0-16 16,6-3-28-16,-1-2 20 15</inkml:trace>
  <inkml:trace contextRef="#ctx0" brushRef="#br0" timeOffset="62901.4791">5451 8008 452 0,'10'-1'235'0,"24"0"-54"15,10-4-25-15,6 3-53 16,13-1-18-16,-10 2-38 15,-6 2-14-15,-17 0-9 16,-15 4 21-16,-19-3 11 0,-8 0 3 16,-17 6 14-16,1 1-18 15,-3 9-5-15,0 1-1 16,15 1-19-16,-3-2-7 16,13-4-14-16,4 1-4 15,12-3 4-15,9 1 2 16,2-4 4-16,4 2-1 15,0-6-6-15,-4 1-3 0,11-7 0 16,-1-7-2-16,3-8-22 16,-1-3-7-16,-8-7-1 15,-5-3 2-15,-12 2 28 16,-4 2 9-16,-4 7 26 16,-4 6 8-16,-3 11 8 15,-3 0-2-15,9 11-25 16,-2 6-10-16,6 4-11 15,4 4 0-15,-1-3-5 16,6 1-1-16,0-8-88 16,1-3-164-16</inkml:trace>
  <inkml:trace contextRef="#ctx0" brushRef="#br0" timeOffset="63293.4466">6176 8007 881 0,'0'-3'424'16,"1"-1"-173"-16,7 6-105 16,4-1-46-16,8 11-44 15,6 6-11-15,1 1-23 16,-2 5 1-16,-7-3 4 0,-11-2 5 15,-9 1 10-15,-11-4 2 16,-11-7 0-16,-7-4-2 16,-7-9-11-16,-1-4-9 15,3-1-53-15,8 2-68 16</inkml:trace>
  <inkml:trace contextRef="#ctx0" brushRef="#br0" timeOffset="64638.8909">7371 7947 682 0,'-18'-5'362'0,"-14"-2"-103"0,-6 6-103 0,-1 4-41 15,0 9-54-15,6 4-23 16,16 10-23-16,7 4-8 15,15 5-9 1,8 7-3-16,17-5 0 0,8-4 1 16,9-9 0-16,0-9 1 15,-5-12 11 1,-5-7 9-16,-15-12 19 16,-12-4 7-16,-19 0 18 15,-13 1-4-15,-25 6-18 16,-5 5-8-16,-2 8-29 15,0 0-3-15,25 5-59 16,9 1-82-16</inkml:trace>
  <inkml:trace contextRef="#ctx0" brushRef="#br0" timeOffset="64937.9011">7500 8021 815 0,'2'-5'398'16,"-1"-3"-151"-16,3 6-120 0,-3 2-43 15,-1 4-52-15,0-4-17 16,0 0-9-16,0 17 0 16,2 42-1-16,3-30-1 0,6-1-3 15,5-3 0-15,11-12 1 16,1-5 2-16,6-13 8 15,0-5 19-15,-9-6 32 16,-4-4 10 0,-14 2 11-16,-7-2-17 0,-13 3-32 15,-4 4-14-15,-8 5-91 16,5 5-105-16</inkml:trace>
  <inkml:trace contextRef="#ctx0" brushRef="#br0" timeOffset="65129.2937">7880 7994 896 0,'1'-3'488'0,"-1"-2"-101"0,0 7-150 16,0-2-135-16,0 8-43 16,-1 22-43-1,-5 48-3-15,5-21-5 0,0 7-3 16,1 7-2-16,5 1-37 15,0-9-85 1,2-12-38-16</inkml:trace>
  <inkml:trace contextRef="#ctx0" brushRef="#br0" timeOffset="65280.0529">7927 8228 1135 0,'4'-3'471'16,"2"-1"-271"-16,8-1-119 0,4 2-72 16,5 0 16-16,8-1-174 15</inkml:trace>
  <inkml:trace contextRef="#ctx0" brushRef="#br0" timeOffset="65494.1851">8173 7869 1246 0,'-5'-4'536'0,"-5"-7"-318"16,4 25-119 0,2 15-38-16,4 21-55 0,3 7-5 0,7 8 0 15,1 1 1 1,-3 3-27-16,-3 3-95 15</inkml:trace>
  <inkml:trace contextRef="#ctx0" brushRef="#br0" timeOffset="65820.4834">8095 7769 1088 0,'13'-14'470'16,"20"-11"-266"-16,-1 11-55 0,0 19-92 16,-2 7-20-16,-14 14-14 15,-8 4-5-15,-16 9-4 16,-9 0 0-16,-7-1-5 16,3-4-22-16,12-14-42 15,8-6-23-15,13-13-15 16,10-4 17-16,12-3 35 0,3 4 21 15,-2 3 13 1,0 11-1-16,-17 3 0 16,-4 3 12-16,-15 3 19 15,-12-3 7-15,-7 2 7 16,-10-3-7-16,-8-3-41 0,1-4-61 16</inkml:trace>
  <inkml:trace contextRef="#ctx0" brushRef="#br0" timeOffset="66170.5819">8798 8050 766 0,'1'0'374'0,"-4"-1"-144"16,-2 5-21-16,4-4-69 15,0 0-36-15,-28 12-43 16,-37 18-21-16,20-16-19 16,-2-2-3-16,5-5-1 15,5-7-3-15,13-4-36 16,4-6-20-16,12 0-19 0,2-4-5 16,8 0 21-1,8 0 15-15,6 1 30 16,5 8 12-16,4 2 26 15,-1 10 12-15,2 4 12 16,4 7-1-16,-1 4-8 16,1 1-10-16,3 0-26 0,-3-7-22 15,-1-4-487 1</inkml:trace>
  <inkml:trace contextRef="#ctx0" brushRef="#br0" timeOffset="66694.0947">8885 7989 432 0,'-1'0'280'15,"1"0"15"-15,8 4-149 16,10-1-40-16,11 2-36 15,2-2-22-15,9-3-21 0,-1 0-4 16,0-5-2 0,-4 0 1-16,-10 0 0 15,-4-2-1-15,-13 1 0 16,-3-5-2-16,-11 4-6 16,-6 5-2-16,-9 5-2 15,-2 8-2-15,-10 5 1 0,1 2-1 0,8 3 4 16,1 2 5-16,15 3 10 15,5-1 6-15,8-4 0 16,6 1-4-16,9-7-6 16,9-2-4-16,7-8-5 15,-2-5-1 1,8-9-2 0,-3-4-5-16,-1-7-47 0,-3-1-16 15,-5-6-7-15,-7-5 6 16,-7-2 50-16,-6 6 14 0,-8 3 41 15,-2 8 20 1,-3 17 25-16,1 5 5 16,-2 14-30-16,0 4-15 15,1 5-19-15,3 2-3 16,1-2-7-16,11-1-5 0,6-5-64 16</inkml:trace>
  <inkml:trace contextRef="#ctx0" brushRef="#br0" timeOffset="67302.5392">9577 7987 668 0,'7'6'333'0,"6"7"-103"15,-5 8-56-15,-12 13-70 16,-8 0-17-16,-6 1-35 15,2-2-10-15,8-14-20 16,5-8-7-16,5-11-7 16,7-9 0-16,7-10-3 15,3-6 1-15,5-3 0 16,-4 0 0-16,-4 0 1 16,-5 4-1-16,-7 4 0 15,-4 2-2-15,-4 13-6 16,-1 7-2-16,-3 9 3 15,1 2 3-15,2 4 8 16,4 0 1-16,5-1-4 16,9 8-4-16,11-6-5 0,5 0-1 15,8-3-80-15,0-7-111 16</inkml:trace>
  <inkml:trace contextRef="#ctx0" brushRef="#br0" timeOffset="67651.4089">10195 7979 761 0,'-25'-9'423'15,"-18"-5"-91"-15,18 67-97 78,-1 1-235-78,39-55 0 0,1 2 4 16,-3 0 4-16,10-2 6 16,-6 0 1-16,-11-5-2 15,-6 2-2-15,-11 2-5 0,-7 0-2 16,-6 4-1-16,-2 2-1 16,4 2-1-16,2 4-3 15,10 2 8-15,8 1 5 16,7 1 10-16,5 1 7 15,3-3-7-15,4-2-4 16,3 3-9-16,-2-2-4 16,1-3-37-16,-3 1-73 15</inkml:trace>
  <inkml:trace contextRef="#ctx0" brushRef="#br0" timeOffset="67789.0621">10131 7742 1111 0,'-7'-5'421'0,"-6"-3"-322"16,4 3-26-16,8 9-268 15</inkml:trace>
  <inkml:trace contextRef="#ctx0" brushRef="#br0" timeOffset="67953.0174">10222 7913 804 0,'15'20'416'15,"16"14"-128"-15,0 1-129 0,-3-6-47 16,-4-3-53-16,-5-3-15 16,-14-6 10-16,-5-1 10 15,-12-6 10-15,-7-4 1 16,-5-5-31-16,-5-1-14 16,5-6-50-16,2-2-88 15</inkml:trace>
  <inkml:trace contextRef="#ctx0" brushRef="#br0" timeOffset="68584.0977">11238 8033 826 0,'-6'14'379'15,"-8"3"-160"1,10 11-123-16,5 3-38 0,11-1-19 15,5 2 3-15,4-7-6 16,3-8 1-16,5-13 2 16,0-9-3-16,9-18-8 15,-4-6-1-15,-5-16-4 16,-6-5-1-16,-10-15-3 16,-12-10-2-1,-20-10-5-15,-9-3-4 0,-22 13-2 16,3 11 0-16,-2 24 18 15,4 15 5-15,7 21-4 0,2 5-2 16,13 17-24 0,7 1-6-16,17 14 0 0,7 2-1 15,16 3 0 1,9 3-1-16,9-4-4 0,10-4-19 16,16-3-105-16,1-5-125 15</inkml:trace>
  <inkml:trace contextRef="#ctx0" brushRef="#br0" timeOffset="68948.641">11839 7910 773 0,'-8'-4'358'0,"-13"-7"-140"16,2 0-19-16,-3 2-54 16,3 2-18-16,0 7-58 15,1 0-26-15,5 12-37 16,0 1-10-1,12 3-4-15,1 2 0 0,12-2 4 16,5-2 2 0,2-2 0-16,2-5 2 15,-5-3 4-15,0-3 3 0,-9-1 3 0,1 0 1 16,-9-2-4 0,-8 1-4-16,-4 1-3 15,-8 0-1-15,-3 7 0 0,-5 2 0 16,3 5 1-16,5 1 1 15,12 1 4 1,7 0 5-16,13 0 8 0,9-1 0 16,3-2-1-16,6 0-2 0,-4-5-11 31,-2 0-2-31,4-1-44 0,-3-3-71 0</inkml:trace>
  <inkml:trace contextRef="#ctx0" brushRef="#br0" timeOffset="69405.1605">11968 7925 1033 0,'0'-1'419'0,"1"-2"-276"0,7 1-27 0,9 0-59 0,6 2-17 31,10 2-21-31,-1 2-7 0,0 4-5 0,-4-2-1 15,-10-4 1-15,-10-2 1 16,-8 0 1-16,-6 0-1 16,-8 3-1-1,0 3 0 1,-8 3-5-16,-4 0 0 16,-3 5-2-16,3 1-2 15,6 2 2-15,3 6 1 0,14 2 2 16,3 0 1-16,10-5 0 15,9-7 1-15,8-4 4 16,5-5 2-16,6-7 3 16,1-3 0-16,-10-10-3 15,4 3-2-15,-6-6-2 16,-5-1-2-16,2-4-1 16,-7-4 1-16,-5 7 0 15,-5 2 0-15,-7 12-4 16,0 7-1-16,-6 4 6 15,-2 9 6-15,0 3 11 16,4 6 2-16,4 6-6 16,0-2-5-16,7 1 12 15,-4-8-78-15</inkml:trace>
  <inkml:trace contextRef="#ctx0" brushRef="#br0" timeOffset="69996.9541">12514 7910 502 0,'5'0'319'0,"5"-1"-34"15,3 5-70-15,4 7-31 16,-1 7-55-16,-4 6-24 16,-7 4-37-16,-7-4-11 15,-12 2-15-15,-3-6-8 16,-1-6-11-16,7-2-5 16,5-10-9-16,4-5-3 0,5-10-14 15,5 0-8-15,7-5-7 16,4-3 1-16,7 3 11 15,-5-9 6-15,0 5 5 16,-3 2 3-16,-9 6 2 16,3 4 0-16,-12 10-5 15,-9 7 1-15,-8 6 1 16,0 6 2-16,0 3 3 16,9-1-1-16,8 2-3 15,6-2-2-15,18-1 0 16,3-2-1-16,6-5-2 15,5-2 13-15,3-6-151 0,4-1-344 16</inkml:trace>
  <inkml:trace contextRef="#ctx0" brushRef="#br0" timeOffset="70358.4893">13114 7919 778 0,'-22'-13'378'31,"-13"-10"-140"-31,3 15-134 0,7 8-40 16,5 11-46-16,3 8-12 0,13 4-4 15,6 1 1-15,14 3 0 16,5-5 1-16,0-6 2 16,-2-4 2-16,-4-12 4 15,-1 0 1-15,-6-4 0 16,-6 2-4-16,-6 1-7 15,-7-3-2-15,-5 3 0 16,-1 1 1-16,0 4 3 16,2 2 0-16,5 7 3 15,6-4 7-15,5 4 14 16,6 0 6-16,8-3 0 16,0 2-3-16,4-5-15 0,2-2-3 15,-4-4-1-15,3 2-31 16,-6-2-259-1</inkml:trace>
  <inkml:trace contextRef="#ctx0" brushRef="#br0" timeOffset="70492.357">13006 7686 804 0,'0'-2'310'16,"1"-2"-236"-16,1 6-74 0</inkml:trace>
  <inkml:trace contextRef="#ctx0" brushRef="#br0" timeOffset="70657.2381">13134 7820 510 0,'9'14'368'0,"13"17"19"16,4 3-82 0,3 2-123-16,5 3-51 0,-4-6-57 15,-4-6-20-15,-7-5-28 16,-12-8 10-16,-13-5 17 15,-7 2 2-15,-4-7-1 16,-5-1-16-16,0-2-26 0,2-2-6 16,1-5-146-1</inkml:trace>
  <inkml:trace contextRef="#ctx0" brushRef="#br0" timeOffset="71349.1927">14076 7878 451 0,'-18'-2'303'0,"-12"-2"14"16,-5 10-174-1,-1 5-33-15,8 11-63 16,9 8-17-16,13 2-31 0,8 2-4 0,18-3 4 16,8-4 2-1,13-10 5-15,5-2 1 16,-3-10 8 0,-7-6 1-16,-13-7 5 0,-12-5 1 0,-9-2-1 15,-4-1-1-15,-8-3 6 16,-4 0 7-1,-3 9 11-15,-1 9 13 16,-1 16 12-16,-1 8-9 0,10 17-13 0,5 9-14 16,10 11-13-16,6 9 2 31,1 0 1-31,-1-6-1 16,1-15-8-16,2-10-3 0,1-19-4 15,-1-10 0 1,0-17-182-16</inkml:trace>
  <inkml:trace contextRef="#ctx0" brushRef="#br0" timeOffset="71667.7468">14432 7967 466 0,'-7'-4'317'0,"-10"-10"28"16,-2 4-131-16,-5 7-94 15,-2 3-28-15,0 11-35 0,2 1-17 16,11 10-14-16,5 0-3 16,12 1-7-16,8 4 1 15,9-9 3-15,9-2 7 16,2-10 9-16,1-6 4 15,-8-9 11-15,-7 0-7 16,-12-5-6-16,-6 0-7 16,-12 4-27-16,-3-4-45 0,-2 3-176 15</inkml:trace>
  <inkml:trace contextRef="#ctx0" brushRef="#br0" timeOffset="72003.0247">14571 8033 733 0,'9'5'391'0,"8"7"-99"16,5 0-67-16,0-4-98 15,-2-1-36-15,5-7-43 16,6 0-12-16,2-6-13 16,2-4-2-16,-5-7-1 15,-10-3-1-15,-11-5 1 0,-8 2-3 16,-16 2-5-16,-11-2-3 15,-12 4-9-15,4 7-6 16,-1 12-7-16,3 10-7 16,16 20 2-16,0 2 3 15,9 10 6-15,5 0 6 16,4 6 5-16,-2 2 8 16,4 10 8-16,-3 3 3 0,1 0-1 15,4-3-5-15,3-13-5 16,4-8-3-1,1-18-16-15,3-5-81 0</inkml:trace>
  <inkml:trace contextRef="#ctx0" brushRef="#br0" timeOffset="72519.807">15142 7891 646 0,'-3'-3'369'0,"-10"-4"-51"0,0 1-109 15,1 4-87-15,-5 2-31 16,2 3-39-16,3 4-22 16,5 7-32-16,2 0-7 15,8 4-5-15,6 0 1 16,8-3 7-16,5 0 2 15,-2-7-6-15,0 0-14 16,-9-10-53-16,-7-2-15 0,-3-1-1 16,-3 0 14-16,-11 4 53 15,-6-1 36-15,-5 6 59 16,-4 0 23-16,5 7 36 0,6 6-15 16,7 2-33-1,9 2-11-15,7-2-21 16,7-3-4-16,5-4-9 0,3-3-9 15,0-5-12 1,1-5-3-16,-5-8-36 16,1-4-64-16</inkml:trace>
  <inkml:trace contextRef="#ctx0" brushRef="#br0" timeOffset="72649.4293">15078 7641 781 0,'-5'-6'376'0,"-3"1"-93"16,6 5-252-16,2 5-55 16</inkml:trace>
  <inkml:trace contextRef="#ctx0" brushRef="#br0" timeOffset="72931.7145">15313 7899 662 0,'5'-9'377'0,"7"-10"-29"16,1 2-94-16,-8 7-49 15,-1 2-17-15,-9 6-49 16,-3 2-31-16,1 10-64 16,0 7-18-16,11 12-16 15,6 4-3-15,12 1-3 16,5 3-1-16,-2-5 0 15,-3-2 0-15,-13-4 1 0,-8-6 0 16,-12-6 3-16,-11-2 1 16,-3-7-21-1,-5-5-37-15,0-8-110 0,5 0-113 16</inkml:trace>
  <inkml:trace contextRef="#ctx0" brushRef="#br0" timeOffset="73235.8873">15670 8034 1513 0,'1'1'639'16,"3"4"-355"-16,-4 0-68 0,0-5-102 15,0 0-33-15,0 0-88 16,0 0-563-16</inkml:trace>
  <inkml:trace contextRef="#ctx0" brushRef="#br0" timeOffset="127623.4783">15249 2967 778 0,'-9'3'404'16,"-5"0"-87"-16,6-3-64 0,19 3-93 15,14 1-34-15,30 1-72 16,25-1-13-16,28 2-16 16,6-4-9-16,11-2-9 15,3 9-3-15,-9-8-45 16,-5 2-50-16,-16 5-155 15,-16-2-78-15</inkml:trace>
  <inkml:trace contextRef="#ctx0" brushRef="#br0" timeOffset="128228.8378">15191 3022 753 0,'-2'1'402'15,"-6"3"-105"-15,12 15-158 16,2 3-40-16,4 8-58 16,6 3-11-16,1-6-18 15,1-3-3-15,-2-11-3 16,-6-5 0-16,-9-12 10 15,-1-6 14-15,-14-10 27 16,-4-4 11-16,-5-1 8 16,-5 0-10-16,3 5-21 15,3-1-2-15,13 6-7 16,5-1-6-16,15 3-6 16,8-3-10-16,21-12-12 15,14-5 0-15,19-11 0 0,7 4 0 16,-3 13-260-16</inkml:trace>
  <inkml:trace contextRef="#ctx0" brushRef="#br0" timeOffset="129159.5964">15162 2471 691 0,'-3'-3'332'0,"-5"-5"-119"15,3 1-35-15,-9 0-41 16,-2 0-12-16,-12 2-14 0,-9 0-8 16,-1 6-31-1,-5 3-18-15,11 15-40 0,7 7-16 16,11 8-16-16,6 1-2 16,11-5 0-16,11-1 3 15,8-12 3 1,4-2 3-16,3-13 5 0,1-5 1 15,3-12 4 1,-3-4 1-16,-2-4 1 0,-7-1 2 16,-7 0 1-1,-3 0 0-15,-4 3 1 0,0-1-1 16,-6 7 2-16,2 1-1 16,0 8 2-16,-4 4 0 15,-1 3 8-15,1-1 8 0,-1 0 11 16,1 15 4-16,4 39-7 15,8-26-7 1,0-6-16-16,-1-2-4 16,6-1-67-16,-8-4-107 15</inkml:trace>
  <inkml:trace contextRef="#ctx0" brushRef="#br0" timeOffset="129507.8657">14831 2204 498 0,'-6'0'351'15,"-4"-1"11"-15,3-2-110 0,2-1-28 16,4 1-60-16,2-1-35 16,-1 3-49-16,0 0-18 15,27-4-27-15,36 0-5 16,-14 8-16-16,4 2-6 15,2 2-30-15,-1-4-56 16,-10-3-298-16</inkml:trace>
  <inkml:trace contextRef="#ctx0" brushRef="#br0" timeOffset="129895.3367">15118 2133 567 0,'0'1'334'16,"0"4"-31"-16,5-2-156 15,-5-3-47-15,6 1-47 0,17 5-17 16,31 11-24-16,-33-9-1 16,-9 3 1-16,-4 0 21 15,-9 7 50-15,-7 0 23 16,-9 4 19-16,-3 0-17 15,-2-5-50-15,4-2-24 16,7-6-30-16,3-5-85 16</inkml:trace>
  <inkml:trace contextRef="#ctx0" brushRef="#br0" timeOffset="145434.5338">16136 7638 327 0,'-6'-21'276'16,"-4"-16"20"-16,-1 12-30 15,6 5-40-15,5 18-63 16,2 9-30-16,1 20-40 0,2 14-15 15,-2 22-15-15,1 13-7 16,2 14-26-16,-6-4-10 16,4-14-10-16,0-17-12 15,4-28-98-15,8-9-67 16,-1-20-200-16</inkml:trace>
  <inkml:trace contextRef="#ctx0" brushRef="#br0" timeOffset="145609.5912">16328 7663 514 0,'8'-23'341'0,"9"-23"13"16,-6 7-56-16,-4 17-105 16,-3 8-37-16,-4 19-66 15,-2 17-17-15,-3 21-18 16,1 15-8-16,4 22-9 16,2 4-14-16,11 3-11 15,2-7 1-15,4-23-115 16,-1-10-118-16</inkml:trace>
  <inkml:trace contextRef="#ctx0" brushRef="#br0" timeOffset="145758.0798">16205 7792 1008 0,'-1'0'470'0,"2"1"-195"16,15 6-171-16,10 1-46 15,21 2-40-15,8-3-28 16</inkml:trace>
  <inkml:trace contextRef="#ctx0" brushRef="#br0" timeOffset="146342.9754">17141 7687 849 0,'11'5'409'16,"4"5"-160"-16,-2 19-96 15,-5 7-19-15,-11 13-44 16,-5 2-16-16,-6-2-39 16,-1-8-13-16,5-16-12 15,4-7-2-15,6-21-18 0,0-6-15 16,11-9-20 0,2-9-4-16,4-3 15 15,4-3 11-15,0 1 17 16,-1 2 3-16,-1 8 0 0,0 7 3 0,-10 7 3 15,-5 4 3-15,-7 8 12 16,-4 7 5-16,-4 9 5 16,1 6 0-16,8 8-12 15,3-3-6 1,12-3-6-16,2-5-1 16,8-12 2-16,2-6 2 15,1-11 3-15,1-8 2 0,-1-8 0 16,-2-7 0-1,-2-4-1-15,-4-2-2 0,-3 7-1 16,-7 6-3-16,-7 11 6 16,6 11 5-16,-9 9 6 15,2 10 3-15,0 13-8 16,-2 4-4-16,1 4-7 16,-1-1-3-16,6-4-65 0,-1-4-83 15</inkml:trace>
  <inkml:trace contextRef="#ctx0" brushRef="#br0" timeOffset="146477.5864">17464 7564 1014 0,'-1'-7'469'16,"-5"-11"-224"-16,6 7-93 15,0 10-114-15,7 3-84 16</inkml:trace>
  <inkml:trace contextRef="#ctx0" brushRef="#br0" timeOffset="146716.4169">17662 7803 1100 0,'7'5'473'16,"6"12"-266"-16,2 4-57 0,3 8-86 15,-2-3-24-15,-3-2-22 16,-5-6-5-16,-1-10 0 16,-2 3 4-16,3-7 19 15,0-6 8-15,2-11 12 16,2-11-3-16,-1-10-19 16,2-2-11-16,-1 4-42 15,-1 6-72-15</inkml:trace>
  <inkml:trace contextRef="#ctx0" brushRef="#br0" timeOffset="147050.2118">18068 7789 940 0,'6'0'404'0,"-2"4"-217"0,7 9-54 16,-10 10-59-16,2 5-8 16,-3 2-17-16,0-1-10 15,0-6-15-15,-5-7-6 16,2-7 0-16,0-8 1 16,6-12 1-16,7-6-1 15,3-12-7-15,6-4-6 0,2 0-6 16,-1 1-4-16,7 14-1 15,-5 9 9-15,-5 17 14 16,-2 11 11-16,-5 13 7 16,-1 4-8-16,-6-1-7 15,3-1-22-15,3-8-288 16</inkml:trace>
  <inkml:trace contextRef="#ctx0" brushRef="#br0" timeOffset="147584.5476">18601 7848 452 0,'0'-11'318'15,"-1"-10"44"-15,-5 2-76 0,0-1-70 0,1 3-28 31,-12 4-50-31,2 5-24 16,-8 9-46-16,-7 6-17 0,6 12-27 0,1 1-9 16,4 9-10-1,12 2-1 1,13 2-3-16,7-7 1 0,4-6 1 16,1-5 1-16,-5-7 2 15,2-5 0-15,0-6-1 16,-4-9 0-16,-4-8-11 15,2 0-6-15,-1 2-6 16,6 4-3-16,1 11 2 16,-6 2 1-16,2 8 5 15,1 6 2-15,0 4 10 16,0 0 1-16,-1 0 1 16,-1-2 3-16,0-11 2 15,2-2 2-15,1-11 2 16,2-9 0-16,2-8-3 15,4-4-2-15,3 1-2 16,-2-1-2-16,-4 9-2 0,-2 6 0 16,-6 15 10-1,-4 8 5-15,-2 16 21 16,-3 6 2-16,-3 9-9 16,1 6-2-16,2-7-54 0,3-1-103 0</inkml:trace>
  <inkml:trace contextRef="#ctx0" brushRef="#br0" timeOffset="148123.2775">19460 7735 660 0,'8'1'275'15,"17"1"-130"-15,5 6-55 16,15 0-28-16,6-1-6 15,-1-1-26-15,-3-6-8 0,-17 0-4 16,-10-2-1-16,-14-1-1 16,-7 3 2-16,-15-2 41 15,-7 0 17-15,-10 2 21 16,0 2-4-16,3 4-50 16,6 6-23-16,10 8-33 15,9 4-3-15,13 10 3 16,9 0-11-16,14 1-82 15,3-4-80-15</inkml:trace>
  <inkml:trace contextRef="#ctx0" brushRef="#br0" timeOffset="148516.762">20027 7871 508 0,'1'-15'396'16,"0"-12"21"-16,-8 6-113 15,0 5-47-15,-11 2-96 0,-4 2-41 16,2 6-68-1,-2 0-24-15,7 7-32 0,0 3-8 16,6 12-5-16,3 4 0 16,8 7 7-16,7 5 2 15,5 1 2-15,1-7 0 0,4-7-1 16,1-4 1-16,3-12 1 16,0-1 3-16,-7-8 4 15,3-5 4-15,-7-8 2 16,-3-2 0-16,0 1 0 15,-6 2-1-15,-5 6-5 16,1 7-6-16,-1 7-10 16,1 2-2-16,1-4 1 15,0 0 5-15,1 19 6 16,50 29 2-16,-24-30 2 16,0-5 1-16,0-8 5 15,-2-3 13-15,-8-9 34 16,-2-3 12-16,-6-13 11 15,-8-6-10-15,-5-5-32 16,-4 0-9-16,-2 5-121 16,-1 7-135-16</inkml:trace>
  <inkml:trace contextRef="#ctx0" brushRef="#br0" timeOffset="149079.8409">21070 7773 843 0,'-11'-6'403'16,"-18"-2"-149"-16,-5 2-53 15,2 9-85-15,2 10-34 0,5 8-54 16,9 5-18-1,12 3-11-15,9 0 0 0,18-5 6 16,2-6 5 0,9-16 8-16,-2-7 13 0,-8-10 24 15,-4-5 3-15,-15-4 2 16,-8 0-15-16,-13 6-53 16,-4 3-53-16,-2 9-309 15</inkml:trace>
  <inkml:trace contextRef="#ctx0" brushRef="#br0" timeOffset="149250.2961">21154 7767 1308 0,'10'1'527'16,"17"13"-331"-16,2 4-81 16,8 23-52-1,0 7-19-15,-3 5-21 0,-4-1-6 16,-3-12-87-16,2-9-61 15,-12-13-162 1</inkml:trace>
  <inkml:trace contextRef="#ctx0" brushRef="#br0" timeOffset="149417.1736">21444 7710 1092 0,'-8'0'509'16,"-19"10"-230"-16,-2 5-75 0,-13 23-104 15,-6 8-38-15,-2 15-33 16,1 3-14-16,10-2 12 16,3-8-75-16,14-12-265 15</inkml:trace>
  <inkml:trace contextRef="#ctx0" brushRef="#br0" timeOffset="149768.7957">21504 7747 1149 0,'9'5'470'0,"8"8"-270"15,-3 3-52-15,0 8-49 16,-10 0-14-1,-5-4-32 1,0-4-12-16,-1-8-13 16,1-5-1-16,4-10-6 0,4-6-3 15,6-12-7-15,5-1-6 0,4 2-5 16,5 2-1-16,-2 10-1 16,-3 5-1-16,-7 14-1 15,-6 5 0-15,-2 13 4 16,-2 4 1-16,-3 3 2 15,-1 4-1-15,1-7-49 16,3-5-79-16</inkml:trace>
  <inkml:trace contextRef="#ctx0" brushRef="#br0" timeOffset="149919.3577">21692 7484 1298 0,'-5'-4'558'16,"-2"-2"-319"0,4 6-114-16,3 9-71 0,5 9-120 0</inkml:trace>
  <inkml:trace contextRef="#ctx0" brushRef="#br0" timeOffset="150129.6378">21939 7682 1108 0,'-3'0'544'16,"-2"1"-182"-16,5 22-227 0,-2 6-62 16,9 25-43-16,3 9-2 15,-2 11-10-15,3-3-5 0,-7-13-5 16,-4-6-6-1,0-19-69-15,4-3-55 16,-4-11-196-16</inkml:trace>
  <inkml:trace contextRef="#ctx0" brushRef="#br0" timeOffset="150283.2812">21930 7967 1228 0,'1'-6'569'0,"11"-9"-258"15,3-2-125-15,17 6-132 16,6 1-27-16,8 3-5 16,2 2-64-16,-6 2-296 15</inkml:trace>
  <inkml:trace contextRef="#ctx0" brushRef="#br0" timeOffset="150553.2024">22539 7778 865 0,'-12'4'474'0,"-8"3"-68"16,-3 4-242-1,2 4-47-15,-5 1-55 0,6 1-21 16,-5-8-21-16,2-5-1 16,2-9-3-16,0-8-10 15,7-9-12-15,6-2-7 16,11-2-9-16,5-1 5 15,14 10-9-15,-2 4 4 16,4 16 14-16,-2 12 8 16,1 18 25-16,-3 6 2 0,-1 10-5 15,1 2-5 1,-9-11-104-16</inkml:trace>
  <inkml:trace contextRef="#ctx0" brushRef="#br0" timeOffset="151361.4251">22564 7655 1096 0,'3'0'442'15,"8"-1"-283"-15,10-3-65 0,15 2-67 16,10 2-6-16,6 1-11 16,-2 3-2-16,-8-2 0 15,-9-3 3-15,-17-4 4 16,-8 2-2-16,-16-3-6 16,-8 6-5-16,-13 0-6 15,-3 4 0-15,-4 5 7 16,4 1 2-16,11 9-1 15,6 1-2-15,15 8-8 16,6 4 0-16,20 5 3 16,9 4-2-16,13-6-21 15,1-6-27-15,3-13-40 16,0-8-10-16,1-15 13 16,-4-5 29-16,-4-10 43 0,-9-6 17 15,-13-3 40 1,-4 2 34-16,-17 4 47 0,-5 4 16 15,-12 10-13-15,-6-1-31 16,-6 11-48-16,1 2-21 16,2 8-22-16,2 4-2 15,9 4-3-15,4-1-1 16,9-2 3-16,8-1 2 0,9-9 4 16,4-5 3-1,11-10 0-15,4-7-1 16,9-3-4-16,3 1-1 0,1 4-1 15,-4 4-3-15,2 12 2 16,-3 6 1-16,-13 14 41 16,-7 4 25-16,-24 7 56 15,-11 2 24-15,-14 1 0 16,0-2-15-16,-3-8-49 16,2-10-12-16,4-14-189 15,6-6-77-15</inkml:trace>
  <inkml:trace contextRef="#ctx0" brushRef="#br0" timeOffset="152632.9363">1839 9098 394 0,'7'-6'305'0,"6"-8"12"0,-9 3-51 16,-5 0-26 0,-13 2-56-16,1 6-31 15,-15-1-58-15,-3 7-27 0,1 6-43 16,-3 3-12-16,12 4-23 16,6-3-7-16,18 6-1 15,6-4 2-15,19-1 8 16,3-2 4-16,0-8 4 0,3 1-2 15,-12-5 2-15,-4 0 2 0,-12 0 4 16,-10 2 1-16,-10 9-2 16,-5-1-2-1,-6 6-5-15,0 2-1 16,2-1-3-16,7 0-2 16,9 1-2-16,6 0 1 0,8-1 0 15,6 0 3-15,9-9 5 31,-4-3 1-31,14-10 5 0,2-10 1 16,4-8 0-16,4-4 0 16,-8-6 3-16,-3 0 0 0,-11 4-1 31,-2 4 0-31,-11 5-2 0,-7 7 9 16,0 13 7-16,1 4 4 15,-4 13 1-15,4 7-11 16,0 8-9-16,-1-1-4 15,7 4-2-15,-1 0 22 16,3-6-133-16,0-2-106 16</inkml:trace>
  <inkml:trace contextRef="#ctx0" brushRef="#br0" timeOffset="152795.3276">2022 8859 1381 0,'-6'-8'571'16,"-4"-9"-335"-16,2 11-178 16,1 6-42-16,11 10-125 15,0 7-119-15</inkml:trace>
  <inkml:trace contextRef="#ctx0" brushRef="#br0">2208 9138 741 0</inkml:trace>
  <inkml:trace contextRef="#ctx0" brushRef="#br0" timeOffset="153367.3908">2774 9151 1084 0,'-9'11'509'0,"-12"15"-211"15,-4 1-78-15,-2-3-102 16,0-1-39-16,0-12-44 15,3-6-10-15,2-6-22 16,4-7-23-16,1-5-41 16,8 0-12-16,6-5 0 15,3 1 13-15,10 7 20 16,3-2 2-16,6 10 14 0,3 2 12 16,-1 10 20-16,6 7 12 15,1 4 4-15,3 1-5 16,-1-2-2-16,-4-6-5 15,0-9-1-15,0-6 3 16,-3-13 2-16,1-2 1 16,-7-10 1-16,-4-3-3 15,1-2-2-15,-6 0 1 16,0 11 36-16,0 8 9 16,-6 14 11-16,-2 9 5 0,3 13-26 15,-3 6-10-15,3 6-9 16,5 1-10-1,1-6-102-15</inkml:trace>
  <inkml:trace contextRef="#ctx0" brushRef="#br0" timeOffset="154469.2842">2193 9097 890 0,'0'-8'471'15,"0"-6"-166"-15,1 9-135 16,4 7-48-1,4 19-92-15,5 11-19 16,7 11 2-16,-2-2 2 0,5-11 4 16,3-10 1-16,10-27 9 0,1-15 7 15,2-18 24 1,-1-7 5-16,-18 1-8 16,-6 8-8-16,-14 19-103 0,-3 11-108 31</inkml:trace>
  <inkml:trace contextRef="#ctx0" brushRef="#br0" timeOffset="155443.3619">4105 9040 727 0,'-13'-4'322'16,"-14"4"-152"-16,0 1-49 16,-3 5-63-16,8 6-21 15,7 0-42-15,2 2-14 16,19 3-9-16,2 0 1 16,13-4 12-16,6-1 9 0,3-7 11 15,-1-2 4-15,-9-4 6 16,-4 0 7-16,-13-2 23 15,-6-1 1-15,-9 4-3 16,2 1 2-16,-14 5-18 16,3 6-5-1,0 2-9-15,2 1-12 0,16 7-12 16,1-1-4-16,6 2-1 16,5-1 2-16,7-6 10 15,7-5 5-15,7-11 11 16,0-9 5-16,2-9 7 15,-1-4 1-15,-5-7-1 16,-7 0 0-16,-1 0-3 0,-5 2-2 16,-3 7 20-1,-6 2 7-15,-5 10 7 16,-7 2-4-16,0 9-28 16,1 8-11-16,2 8-15 15,4 7-2-15,7 3 2 16,4 1 0-16,10-6 4 15,7-5 1-15,8-14 6 16,2-7 4-16,-1-17 4 0,-5-5 25 16,-11-5 23-1,-10-2 5-15,-10 3 0 16,-5 4-26-16,-7 11-107 0,0 8-99 16</inkml:trace>
  <inkml:trace contextRef="#ctx0" brushRef="#br0" timeOffset="155774.1643">4580 9134 908 0,'-2'6'449'0,"-3"11"-154"16,0 4-111-16,6 7-99 16,5 0-35-16,8 1-29 15,7-2-11-15,5-11-3 0,2-6 2 16,3-19 3-16,1-8 4 15,3-20 1-15,2-7 1 16,-1-5 3 0,-8-4 2-16,-20-9 8 15,-12-2 1-15,-33-8 7 0,-6-7 9 16,-5 8 7-16,-7 10 0 16,8 26-15-1,0 16-17-15,10 24-26 16,13 11-9-16,12 12-8 15,9 6 0-15,27 9 6 16,8 2 2-16,19 2-76 0,9-2-83 16</inkml:trace>
  <inkml:trace contextRef="#ctx0" brushRef="#br0" timeOffset="156118.4413">5067 9095 551 0,'-1'-3'340'0,"1"-3"1"16,-1 5-107-16,0 1-88 15,0 0-31-15,-1 0-50 16,-1 13-13-16,-4 38-20 16,15-27-8-16,9-1-12 15,6-2-2-15,11-12 5 16,-2-5 2-16,-2-10 6 0,-3-4 1 16,-8-4-1-1,0-1-1-15,-8-2-2 16,-4-3 0-16,-6-1-58 15,-2-1-73-15</inkml:trace>
  <inkml:trace contextRef="#ctx0" brushRef="#br0" timeOffset="156242.1262">5206 8851 905 0,'-4'-4'469'16,"-2"1"-156"-16,-2 4-182 16</inkml:trace>
  <inkml:trace contextRef="#ctx0" brushRef="#br0" timeOffset="156556.3263">5500 9007 1300 0,'-5'7'507'0,"1"14"-359"16,8 3-68-16,16 12-53 15,8 7-10-15,5 9-5 16,-1 5-1-16,-9 11-3 16,-7 6-3-16,-16-3-24 15,-8-1-19-15,-13-14-34 0,-5-7-14 16,-9-13-1-16,3-11 15 16,1-25 34-16,2-13 17 15,9-23 32 1,3-8 12-16,16-14 19 0,2-9 13 15,14-11 25 1,13 1 17-16,4 5 25 0,5 4-1 16,2 24-22-16,-8 6-25 15,-7 18-45-15,-3 9-40 16,-7 9-193-16</inkml:trace>
  <inkml:trace contextRef="#ctx0" brushRef="#br0" timeOffset="157087.2833">5832 9140 588 0,'-4'-1'329'0,"-3"1"-40"0,5 0-78 16,2 0-70-16,0 0-27 16,17 6-30-16,40 10-11 15,-25-11-10-15,-2-3-4 0,-6-6-19 16,3-2-3-16,-12-10-3 16,-7-3 2-16,-8-4 0 15,-7 4-5-15,-12 3-10 16,-1 7-9-16,-7 6-14 15,-4 1-7-15,3 13-9 16,2 5-1-16,2 11 1 16,2 6 3-16,7 9 3 15,3 6 4-15,12 13 8 16,15 2 2-16,8 0 5 16,11 0-1-16,-1-15 40 15,-3-4-104-15</inkml:trace>
  <inkml:trace contextRef="#ctx0" brushRef="#br0" timeOffset="157419.546">6498 9072 1031 0,'-7'10'436'0,"-16"9"-255"16,-2-2-52-16,4-2-68 16,-9-6-16-16,-1-6-16 15,0-3-2-15,-2-14-8 16,10 3-6-16,11-2-11 16,8-2-7-16,11 5-12 15,1-5-2-15,14 7 5 16,3 5 7-16,5 7 11 15,0 9 7-15,-8 4 1 16,-4 5 0-16,-8 4-4 16,0 1-2-16,-1 3-73 15,5-2-307-15</inkml:trace>
  <inkml:trace contextRef="#ctx0" brushRef="#br0" timeOffset="157630.0926">6672 8898 1329 0,'-2'0'539'0,"-3"17"-341"15,4 10-93 1,14 18-79-16,-5 12-2 16,0 9 1-16,0 7-3 15,-5 8-5-15,-2 4-3 16,2-4-8-16,-3-4 20 15,0-21-160-15,2-10-108 0</inkml:trace>
  <inkml:trace contextRef="#ctx0" brushRef="#br0" timeOffset="157779.9833">6770 9172 1297 0,'13'0'465'0,"12"0"-388"16,3 1-43-16,6 1-146 16,1 0-221-16</inkml:trace>
  <inkml:trace contextRef="#ctx0" brushRef="#br0" timeOffset="157958.4275">7049 8932 825 0,'-1'-3'509'0,"-1"1"-57"15,-3 6-183-15,4-4-152 16,-5 30-44-16,-7 51-21 16,10-23-5-1,3 8-20-15,3 9-10 0,4 10-9 16,-1-5-1 0,0-8-43-16,0-10-55 0,-1-23-289 15</inkml:trace>
  <inkml:trace contextRef="#ctx0" brushRef="#br0" timeOffset="158362.1467">7031 9221 1167 0,'1'-8'499'0,"7"-7"-266"15,8-3-121-15,10 2-83 16,9 1-14-16,8 5-24 15,-1-1-41-15,2 3-90 16,-6 4-28-16,-16-4 8 16,-3-2 43-16,-11 9 159 15,-2 0 51-15,4 6 38 16,-2 5 7-16,0-1-41 0,-4 2-11 0,-2 0-23 16,0-2-8-16,-2-3-21 15,0-3-4-15,1-10-10 16,3-5-4-16,4-8-7 31,3-6-6-31,6 3-3 0,1-4-2 0,2 8-2 31,4 10-2-31,-6 3 1 0,0 9-1 0,-4 11 11 0,-3 0 8 16,-4 11 16 0,2 4 7-1,0 2-3-15,0 3-6 16,3-5-11-16,4-6-37 15</inkml:trace>
  <inkml:trace contextRef="#ctx0" brushRef="#br0" timeOffset="159051.8182">8684 9030 641 0,'-4'-5'346'0,"-10"-8"-70"16,-5 4-32-16,-11 2-72 15,-6 3-23-15,0 9-51 16,3 7-33-16,8 5-44 0,11 6-14 16,14 7-13-16,11 1-4 15,22 1 5-15,2-4 4 16,16-14 6-16,1-8 4 15,-6-16 10 1,-2-5 7-16,-26-8 12 0,-12-4 2 0,-28 1-10 16,-19 1-9-16,-17 6-22 15,-1 6-47 1</inkml:trace>
  <inkml:trace contextRef="#ctx0" brushRef="#br0" timeOffset="159304.2144">8853 8942 708 0,'-1'-4'432'15,"0"-6"-72"-15,0 13-139 0,0 15-41 16,1 16-90-16,0 12-31 15,1 20-18 1,3 7-16-16,-2 12-8 16,2 4-4-16,3-11-3 15,-6-12-1-15,0-22-45 16,-1-12-58-16</inkml:trace>
  <inkml:trace contextRef="#ctx0" brushRef="#br0" timeOffset="159471.0914">8817 9179 760 0,'4'-2'452'0,"10"-4"18"16,4 4-309-16,23 2-104 16,0 2-22-16,9 2-64 0,-4 0-98 31</inkml:trace>
  <inkml:trace contextRef="#ctx0" brushRef="#br0" timeOffset="160024.5482">9394 9038 663 0,'-9'12'338'15,"-5"6"-103"-15,-10 3-96 0,-5 0-34 16,-6-3-41 0,-4-4-12-16,1-9-24 0,0-5-3 0,8-13-7 31,9-2-6-31,9-9-10 16,6 0-5-16,14 1 18 0,7 3 18 0,10 12 17 15,6 8 10-15,7 14-3 31,0 4-7-31,-2 13-7 0,-5-2-5 16,-5 5-17 0,-3-2-11-16,4-8-362 15</inkml:trace>
  <inkml:trace contextRef="#ctx0" brushRef="#br0" timeOffset="160352.7307">9416 8792 1087 0,'10'-14'476'16,"19"-14"-251"-16,6 4-74 15,8 16-87 1,5 9-8-16,2 21-1 0,1 15 0 16,-12 18-6-1,-5 8-10-15,-11 0-20 16,-8-3-4-16,-6-13-4 0,-2-5 0 0,0-16-2 15,-1-7-1-15,2-15 3 16,-1-4 1-16,-11-14-4 31,-3-1 0-31,-14 0-10 0,-3 2-5 0,-14 11-4 16,-4 6-1-16,-9 9 3 31,4 5 1-31,13 2-65 16,8-7-112-16</inkml:trace>
  <inkml:trace contextRef="#ctx0" brushRef="#br0" timeOffset="160649.2465">10233 9032 593 0,'0'9'351'16,"0"8"-11"-16,-3 0-55 15,-9 1-81-15,-7-6-32 16,-10-1-71-16,-5-7-32 16,1-4-34-16,8-2-10 0,-3-6-30 15,3-6-18-15,6-1-31 16,-2-4-10-16,22 1 9 16,8 4 7-16,8 4 15 15,6 1 16-15,6 7 20 16,3 4 9-16,7 15 20 15,-7 6-4-15,-5 8-6 16,-5 0-4-16,-13-3-4 16,0 0-46-16</inkml:trace>
  <inkml:trace contextRef="#ctx0" brushRef="#br0" timeOffset="160792.2656">10120 8648 1654 0,'-3'0'631'16,"-4"4"-467"-16,2 9-89 15,10 17-152-15,3 1-15 16</inkml:trace>
  <inkml:trace contextRef="#ctx0" brushRef="#br0" timeOffset="161673.423">11240 8917 801 0,'-15'-9'381'16,"-16"-6"-146"-16,-11 3-47 15,2 5-82-15,6 7-40 0,18 9-69 16,6 5-14-16,20 9-8 15,12 3 3-15,15 0 18 16,6-3 4-16,-2-8 5 16,-3-1 4-16,-16-11 2 15,-7 2 5-15,-9-3 6 16,-11-2-1-16,-8 0-3 16,-7-1-3-16,-18 3-10 0,-4-1 1 15,1 5-6 1,4 1-4-16,15 4-10 0,9 3-3 15,11 2-2-15,5 4 2 16,13-7 9-16,8 2 3 16,12-6 6-16,1-7 4 15,4-4 4 1,0-7 1-16,-4-10 1 0,2 3-1 0,-10-4-1 16,-6 3-2-16,-8 10-7 15,-6 4-6-15,-3 6-2 16,-5 5 3-1,-1 4 7-15,-3 1 6 0,-1 2 3 16,1-1-2 0,1-5-3-16,2-5 4 15,0-6-6-15,1-4-4 16,-1 5 0-16,0 0-7 0,7-22 6 16,12-30 1-16,-5 30-1 15,0 0 3-15,4 8 20 16,2 2 3-16,-3 9 8 15,-1 8-1-15,-2 11-17 16,-2 5-2-16,-5 7-4 16,-3 4-3-16,-5 5 14 0,-3 0-46 15,-1 2-267-15</inkml:trace>
  <inkml:trace contextRef="#ctx0" brushRef="#br0" timeOffset="161880.682">11754 8981 1014 0,'0'0'463'16,"-4"-6"-209"-16,1 5-48 15,2 1-92-15,0 0-40 16,1 14-55-16,3 42-12 0,6-22 0 15,-8-3-38-15,5 1-238 16</inkml:trace>
  <inkml:trace contextRef="#ctx0" brushRef="#br0" timeOffset="162253.8772">11960 8979 867 0,'5'0'385'16,"12"3"-198"0,4 3-46-16,8 1-65 0,2 2-28 15,1-1-25-15,0-2-7 0,-11-6 2 16,0 0 3-16,-14-6 6 15,-1 0 2-15,-9-1-10 16,-5-1-4-16,-10 5-10 16,-8 0-2-1,-5 3-1-15,-2 0-2 0,5 9 13 16,7 1 5 0,4 11 26-1,10 3 16-15,8-1 7 0,7 1 0 16,15-2-19-16,-1 2-11 0,13-3-18 15,0-5 6 1</inkml:trace>
  <inkml:trace contextRef="#ctx0" brushRef="#br0" timeOffset="162827.5025">12571 8973 699 0,'-2'9'373'0,"-5"8"-114"16,-14 2-85-16,-6 3-35 0,-16 2-53 16,-4-5-19-16,4-5-18 15,0-6-1-15,16-11-10 16,6-5-7-16,12-4-17 15,8-3-13-15,11-1-16 16,5 0-2-16,11 9 8 16,9 7 10-16,1 7 21 15,4 11 4-15,2 8-1 16,-9 2-4-16,-2 0-10 16,-4-2-1-16,-11-10-178 15</inkml:trace>
  <inkml:trace contextRef="#ctx0" brushRef="#br0" timeOffset="162989.8221">12715 8992 1128 0,'8'13'480'0,"5"9"-252"16,7 14-140-16,3 6-18 15,4 10-33-15,3 2-11 16,-2 6-43-16,-5-1-105 15</inkml:trace>
  <inkml:trace contextRef="#ctx0" brushRef="#br0" timeOffset="163168.3102">12997 8957 678 0,'-14'-2'459'0,"-17"9"45"16,-7 14-227-16,-8 21-135 15,-4 6-43-15,-2 11-54 16,-1 3-12-16,-3 6-18 16,6 4 0-16,5-6-133 15,8-8-151-15</inkml:trace>
  <inkml:trace contextRef="#ctx0" brushRef="#br0" timeOffset="163472.4563">13098 8984 852 0,'0'-9'415'15,"0"-7"-116"-15,0 6-89 0,-2 10-88 16,2 9-30-16,3 16-58 15,3 4-26-15,6 4 1 16,4 3 2-16,4-10 4 16,8-5 5-16,7-7 16 15,-5-9 14-15,0-5 25 16,-8-9 2-16,-9-5-12 16,-3-5-13-16,-16-4-58 15,1 4-69-15,-9-3-222 0</inkml:trace>
  <inkml:trace contextRef="#ctx0" brushRef="#br0" timeOffset="163686.7805">13345 8937 845 0,'3'-2'526'0,"8"2"-14"16,2 7-270-16,6 11-149 0,-1 6-35 15,4 10-17-15,-1-2-6 16,0 0-10-1,0-4-4-15,-4-10-4 0,1-6 2 0,1-16 6 16,-1-8 0-16,2-14-1 16,-1-1-4-16,1-4-8 15,-5 1-3-15,-12-1-78 16,0 2-18-16</inkml:trace>
  <inkml:trace contextRef="#ctx0" brushRef="#br0" timeOffset="164145.859">14087 9059 545 0,'1'-3'318'16,"-3"-10"-28"-16,-3-1-37 0,-10-3-49 16,-6-1-12-16,-11 0-27 15,-3 3-25-15,-3 11-48 16,0 4-26-16,10 11-41 16,7 5-12-16,13 3-11 0,8 3-2 15,13-3 0-15,9 3 2 16,9-5 5-1,2-5 0-15,5-3 1 0,-1-6-1 16,-5-3-26-16,-5-5-67 16</inkml:trace>
  <inkml:trace contextRef="#ctx0" brushRef="#br0" timeOffset="164275.0807">14011 8766 835 0,'-3'-7'443'0,"-4"-6"-79"0,6 10-279 31,1 3-52-31,7 7-170 0,1 2-220 0</inkml:trace>
  <inkml:trace contextRef="#ctx0" brushRef="#br0" timeOffset="164447.2839">14199 8843 1302 0,'0'1'577'0,"0"4"-287"0,4 14-71 15,2 20-109-15,-4 9-19 16,7 17-34-16,-3 3-18 16,-1 6-22-16,8 3-5 15,-4 6-3-15,3-5-2 16,2-11-9-16,-1-16-53 16,1-19-149-16,-2-12-132 0</inkml:trace>
  <inkml:trace contextRef="#ctx0" brushRef="#br0" timeOffset="164607.2705">14261 9145 1219 0,'5'-4'480'0,"10"-1"-328"16,7 2-53-16,17-2-63 15,4 4-11-15,7 1-79 16,5 0-120-16</inkml:trace>
  <inkml:trace contextRef="#ctx0" brushRef="#br0" timeOffset="165144.3681">14790 8911 959 0,'-12'-6'405'0,"-17"-7"-246"0,-1 5-54 0,9 10-76 15,3 2-22-15,11 10-22 16,6-1-3-16,5 4 9 16,9 0 6-1,2-4 12-15,7-3 4 0,2-3-3 16,-2-1 1-16,-7-5 2 16,-7 0 2-16,-9 0-3 15,-7 0-1-15,-12 0-3 16,0 1-3-16,-6-1 0 15,3 1-2-15,8 4-3 16,-3 0-4-16,6 3 3 16,5 0 2-16,7 2 19 15,13 4 8-15,4-1 3 0,4 1-1 16,5-2-15-16,-1-5-5 16,7-1-1-1,-2-8-4-15,0-8-39 0,3-2-12 16,-2-10-2-1,-1 2 4-15,-2-1 68 16,-6-4 30-16,-8-5 38 16,-3 6 17-16,-6 6-6 15,-2 7-22-15,0 14-39 0,-1 6-20 0,0 5-21 16,3 10 1-16,2-1 0 16,-1-4 0-16,6-2 2 15,-4-9 2-15,9-5 16 16,-2-3 10-16,-4-9 8 15,2-4 0-15,-5-6-16 16,2 3-22-16,-1 0-172 16</inkml:trace>
  <inkml:trace contextRef="#ctx0" brushRef="#br0" timeOffset="165523.9565">15269 8946 944 0,'8'0'385'16,"7"5"-222"-16,3 8-15 0,-4 5-29 16,-5 6-1-16,-4 0-14 15,-5-2-5 1,-5-4-22-1,2-6-16-15,2-7-29 16,1-4-6-16,9-4-8 0,3-7-2 16,10-8-5-16,1-4-4 15,2-6-3-15,-1 2-1 0,3 3-1 16,-3 7-2-16,-7 10 8 16,-3 8 4-16,-9 15 15 15,-3 3 6-15,-1 9-2 16,4 1-3-16,-3-2-12 15,-1 0-4-15,1-7-13 16,1-5-60-16,-2-2-210 16</inkml:trace>
  <inkml:trace contextRef="#ctx0" brushRef="#br0" timeOffset="165720.1471">15972 9065 1359 0,'0'0'517'0,"-6"2"-308"16</inkml:trace>
  <inkml:trace contextRef="#ctx0" brushRef="#br0" timeOffset="203952.0288">16560 8585 543 0,'2'-8'317'16,"1"-4"-19"-16,4 5-42 15,-4 6-74-15,-3 3-34 16,0 13-61-16,-1 7-20 16,2 23-21-16,3 14-4 15,0 22 4-15,-1 8-4 0,1-1-5 16,0-9-2 0,2-23-72-16,7-9-104 0</inkml:trace>
  <inkml:trace contextRef="#ctx0" brushRef="#br0" timeOffset="204286.9257">16899 8874 686 0,'-7'-5'384'16,"-3"-1"-100"-16,-8 5-100 0,-2 6-38 16,-1 13-74-16,1 6-25 15,10 12-28 1,7 1-8-16,11-4-7 0,5 1-1 16,16-12 7-16,2-6 4 15,4-7 9 1,-4-9 11-16,-15-6 33 0,-7-3 6 15,-13-7 0-15,-9-4-12 16,-13 0-39-16,-4-1-15 16,-4 0-94-16,3 5-85 0</inkml:trace>
  <inkml:trace contextRef="#ctx0" brushRef="#br0" timeOffset="204496.8839">16997 8947 901 0,'9'-8'482'16,"7"-3"-132"-16,4 9-187 15,3 5-56-15,0 13-73 0,4 7-15 16,4 13-12-16,-1 2-2 0,2 8-3 16,-3-1 1-1,-5-2-36-15,-3-5-43 16,2-7-158-1,-2-5-231-15</inkml:trace>
  <inkml:trace contextRef="#ctx0" brushRef="#br0" timeOffset="204676.1373">17397 8939 713 0,'-8'-7'378'15,"-8"-4"-90"1,-6 10-58-16,-3 16-74 0,-2 5-30 15,-3 19-43-15,-1 5-18 16,-8 11-32-16,2 8-7 16,-1 9-17-16,4-2-25 15,15-3-144-15,-3-10-125 16</inkml:trace>
  <inkml:trace contextRef="#ctx0" brushRef="#br0" timeOffset="205813.2993">17576 8823 710 0,'-1'-2'423'0,"-2"-2"-73"16,-2 9-147-16,3-5-50 0,1 1-77 15,-6 22-16 1,-5 33-35-16,6-27-6 0,8 2-10 16,5-4-2-1,4-6-1-15,7-5 7 16,6-14 25-16,5-3 4 15,6-11 6-15,-7-5-3 0,-8-8-17 16,-3 2-2 0,-11-4-5-16,-2 3-3 0,-9 2-29 15,-5-4-46-15,-1 3-146 16,-3 1-121-16</inkml:trace>
  <inkml:trace contextRef="#ctx0" brushRef="#br0" timeOffset="205924.2978">17661 8655 793 0,'-2'-10'425'0,"-3"-3"-95"0,5 1-53 16,-1 7-115 0,1 5-52-16,4 8-79 0,-1 5-21 0,6 13-116 15</inkml:trace>
  <inkml:trace contextRef="#ctx0" brushRef="#br0" timeOffset="206596.3797">18077 8779 546 0,'-3'-6'343'0,"-5"-3"1"16,-3 2-126-16,2 1-91 0,1 6-32 15,1 6-47 1,3 3-21-16,-2 9-27 15,-1 1-6-15,7 3-3 0,0 1 0 0,9-4 6 16,7-2 3 0,-3-10 7-16,1-1 2 15,-4-6 7-15,-2-4 1 16,-1-2 1 0,-6-4-1-16,-1 2-6 15,-8 0-5-15,-9 2-5 16,-3 6-2-16,-7 11-3 15,1 6 1-15,1 9 1 0,6 5-1 16,10-1 1-16,8 2 2 16,10-12 7-16,9-4 8 15,13-6 13-15,-1-10 5 16,7-3 2-16,1-5-4 0,-1-10-7 16,-2-4-5-1,-2-7-1-15,-7-3 0 16,-9 1 19-16,-3-2 10 0,-9 8 18 15,-5 6 6-15,-4 14-16 16,-3 8-10-16,-3 14-22 16,4 6-9-16,2 4-7 15,3 1-1-15,4 2-3 16,2-5-1-16,3-1 1 16,0-2-2-16,0-8-33 15,2-2-53-15,5-11-192 16</inkml:trace>
  <inkml:trace contextRef="#ctx0" brushRef="#br0" timeOffset="206778.4926">18538 8786 928 0,'5'-6'484'16,"2"-5"-126"-16,1 6-174 0,-2 3-51 15,-3 3-69-15,3 4-26 16,-6-1-29-16,0 1-34 16,4 4-211-16</inkml:trace>
  <inkml:trace contextRef="#ctx0" brushRef="#br0" timeOffset="206974.8947">18562 8975 933 0,'2'1'520'16,"-2"2"-105"-1,0 0-97-15,0-3-102 16,0 0-51-16,0 0-50 16,0 0-22-16,0 0-39 0,0 0-14 0,0 0-13 15,0 0-66-15</inkml:trace>
  <inkml:trace contextRef="#ctx0" brushRef="#br0" timeOffset="211071.6391">7602 10484 579 0,'5'-12'295'0,"16"-24"-72"0,4-2-38 15,12-5-38-15,4 0-16 16,-2 13-24-16,-4 7-15 16,-12 18-36-16,-4 6-10 15,-18 18-20-15,-1 12-4 0,-7 20 3 16,-2 6 0-16,9 2-8 15,0-5-5-15,8-13-4 16,2-11-1 0,8-15 0-16,2-9-1 0,7-13 3 15,3-6 1-15,0-17 2 0,-4-3 0 16,-4-7-1 0,-2-5-1-16,-8 2-2 15,0 5 0-15,-5 8-2 0,-5 7-3 16,-4 11 16-16,-2 8 1 0,-1 12 2 31,-1 8 5-31,1 19-13 16,2 0 1-16,3 9-2 0,7-1-4 15,3-6-4 1,4-3-3-16,-3-11-66 16,2-3-94-16</inkml:trace>
  <inkml:trace contextRef="#ctx0" brushRef="#br0" timeOffset="211360.8469">8280 10531 738 0,'-2'0'412'16,"-4"-1"-78"-16,0 0-96 15,5 1-106-15,0 0-46 16,2 17-47-16,12 41-15 16,-3-24-14-1,-4-2-2-15,2 0-12 0,-3-5-50 16,-3-8-198-1</inkml:trace>
  <inkml:trace contextRef="#ctx0" brushRef="#br0" timeOffset="211700.1264">8205 10553 717 0,'16'-9'402'0,"9"-12"-86"15,8 2-126-15,5 6-45 16,-6 5-75-16,5 13-32 16,-11 8-31-16,-6 4-4 15,-14 7 2-15,-12-3 2 16,-6 4 3-16,-9-5 2 16,5-8-1-16,5-1-3 15,8-17-16-15,8 4-3 0,11-7-5 16,-1-2 1-16,5 5 9 15,5 2 2-15,-7 2 7 16,3 6 5-16,-8 12 21 16,-9 1 10-16,-12 11 2 15,-10 2 0-15,-13-4-15 16,-1 2 3-16,2-12-108 16,2-4-100-16</inkml:trace>
  <inkml:trace contextRef="#ctx0" brushRef="#br0" timeOffset="212253.6737">8427 10043 606 0,'4'-7'295'0,"8"-9"-69"16,3-2-20-16,10 9-18 15,2 1-24-15,0 13-64 16,-1 6-17-16,-17 6-23 16,-8 11-5-16,-15 4-9 15,-7 2-5-15,-5 2-18 0,-4-9-7 16,14-6-9-16,10-6-2 16,11-10 0-16,11-5 2 15,12-7 14-15,1-7 3 16,19 0-3-16,5 2-1 15,-4 3 16-15,0 6-85 16</inkml:trace>
  <inkml:trace contextRef="#ctx0" brushRef="#br0" timeOffset="212544.2833">9008 10310 893 0,'8'0'443'15,"14"0"-147"-15,10 4-104 16,14 1-91 0,1 1-42-16,1 2-38 0,-5 0-37 15,-11-2-213 1</inkml:trace>
  <inkml:trace contextRef="#ctx0" brushRef="#br0" timeOffset="212734.5162">9012 10506 894 0,'20'-7'462'0,"18"1"-161"16,23 1-96-16,4-5-47 0,-5 6-75 15,-9-1-28-15,-17 5-74 16,-11 3-95-16</inkml:trace>
  <inkml:trace contextRef="#ctx0" brushRef="#br0" timeOffset="213546.5983">9658 10299 535 0,'17'-12'307'0,"17"-13"-34"31,4 0-50-31,2 14-73 0,-10 2-31 0,-8 14-43 16,-6 10-10-16,-15 20-8 15,0 9-4-15,-1 9-18 16,0 3-9-16,10-11-12 15,3-9-4-15,9-16-1 16,0-11 2-16,9-15 3 16,3-9 1-16,-7-15 0 0,2-4 0 31,-10-9-1-31,-4 0-1 0,0 6-4 16,-7 4-2-16,-6 12 2 15,-2 4 8-15,-3 11 4 16,-1 5-3-16,0 6-6 15,-5 5-9-15,4 13-4 16,0 5 0-16,6 9 0 16,4 2 0-16,5 1 0 15,2-2-11-15,0-4-166 0</inkml:trace>
  <inkml:trace contextRef="#ctx0" brushRef="#br0" timeOffset="213922.3304">10365 10534 704 0,'-2'0'406'0,"-10"1"-20"16,3 10-195-1,-1 15-105-15,-5 1-30 16,7 12-37-16,-4-6-8 15,4-9-6-15,5-2-2 0,4-15 4 16,6-8 2-16,5-15 5 16,1-11 2-16,-2-6-2 15,1-2-1-15,-3-5-1 16,-3 3-2-16,0 7 16 16,4 1 9-16,-2 20 6 15,1 8 3-15,-1 13-18 16,1 8-9-16,4 10-8 15,2 1-2-15,-2 5-3 0,-2 2 0 16,-5-1-1 0,0 2-17-16,-2-9-50 15,1-6-58-15,2-12-290 16</inkml:trace>
  <inkml:trace contextRef="#ctx0" brushRef="#br0" timeOffset="214056.3894">10322 10614 905 0,'-3'0'424'15,"-1"-1"-183"-15,12 0-111 16,15 1-94-16,9-1-43 16</inkml:trace>
  <inkml:trace contextRef="#ctx0" brushRef="#br0" timeOffset="214589.9509">10435 10071 519 0,'-7'-10'273'15,"-1"-11"-56"-15,2-5-48 16,12 6-70-16,7 1 15 16,7 2 1-16,9 6-7 0,5 7-25 15,0 8-22 1,-6 13-25-16,-11 6 6 0,-19 4 13 15,-14 0 1-15,-18 2-10 16,1 2-14-16,5-3-20 16,10-6-5-16,18-12-4 15,7-5 0-15,13-7 1 16,13-2 2-16,14 3 0 16,1-4 0-16,2 9 19 15,-9 5-88-15</inkml:trace>
  <inkml:trace contextRef="#ctx0" brushRef="#br0" timeOffset="215718.9483">11011 10458 664 0,'2'2'327'0,"-6"4"-93"16,18 0-45-16,25-1-60 0,15 1-18 15,29-9-43-15,3 3-18 16,-9-4-24-16,-11 0-4 16,-18 4-5-16,-18-4-3 15,-27 5-75-15</inkml:trace>
  <inkml:trace contextRef="#ctx0" brushRef="#br0" timeOffset="216576.3312">11988 10394 443 0,'-15'-3'246'15,"-14"-5"-36"-15,5-8-29 0,4-17-43 16,11-4-30-16,15-6-41 15,9 1-14 1,9 6 14-16,6 6 25 0,6 15 9 16,2 8-1-16,6 18-32 15,-4 11-16-15,-14 16-2 16,-15 10 0-16,-33 19-4 16,-16 6-7-16,-19 2-20 15,1-6-7-15,7-22-18 16,10-11-22-16,14-20-13 15,9-10-1-15,12-12 6 16,4-4 18-16,11-8 42 16,8 2 12-16,11 5 27 15,7 0 8-15,10 14-24 16,-2 0-10-16,-3 10-18 16,-2 1 11-16,-11-6-192 0</inkml:trace>
  <inkml:trace contextRef="#ctx0" brushRef="#br0" timeOffset="217140.3364">12569 10508 433 0,'2'-3'264'16,"1"-5"-17"-16,-2 0-108 15,-1-5-20-15,-4 2-14 0,-3-2-6 16,-7-1-21-16,-5 1-7 16,-18 0-13-16,-6 6-7 15,-5 9-19 1,3 7-13-16,9 10-26 0,11 4-8 16,18 2-6-1,9 3 1-15,19-2 9 0,7-4 6 16,9-10 6-16,-3-5 4 15,6-12 5-15,-3-5 1 16,-8-7 3-16,-1-6 1 0,-13 3-2 16,-6 1 0-16,-7 1 17 15,-2 9 7 1,-4 6 8-16,0 3 5 16,1 12-10-16,4 5-2 15,4 3 7-15,5 0 1 0,10 5 1 16,-3-8-4-16,7-3-15 15,-1-3-7-15,-4-7-78 16,-3-3-30-16</inkml:trace>
  <inkml:trace contextRef="#ctx0" brushRef="#br0" timeOffset="218023.5168">13185 10076 929 0,'-6'5'388'0,"-8"9"-216"0,0 10-53 0,-10 10-50 16,-5 10-15 0,-2 17-33-16,0 4-5 15,5-1-8-15,9-8-1 16,10-19 0-16,3-13-1 15,6-22 10-15,5-4 2 0,1-19 4 16,6-7 0-16,5-17-10 16,3-8-2-1,9-9-4-15,-1-4 0 16,-2 5-3-16,-5 6 1 0,-8 18-3 16,-1 13 3-16,-7 17 14 15,-6 6-3-15,0 12 0 0,4 9-3 16,-1 16-13-16,10 11 0 15,7 13 0-15,4 6 0 16,13 0 13-16,2 6-44 16,-4-19-34-1,-4-10-1-15,-14-15-11 0,-6-14 50 0,-11-5 44 16,-6-6 10-16,-18-3 31 16,-10-5 13-16,-16-2 0 15,2 6-7-15,-11-2-32 16,-3 0-15-16,2 3-15 15,2 0-2-15,22 4-68 16,14 0-100 0</inkml:trace>
  <inkml:trace contextRef="#ctx0" brushRef="#br0" timeOffset="218447.8923">13581 10264 1013 0,'8'1'430'0,"16"7"-245"0,6 10-56 16,10 11-65-16,2 8-22 15,1 11-22-15,1-3-6 16,-5-4-24-16,-6-2-67 16,-5-12-285-16</inkml:trace>
  <inkml:trace contextRef="#ctx0" brushRef="#br0" timeOffset="218698.6567">13912 10277 553 0,'-6'-3'328'0,"-6"2"-19"16,-7 1-63-16,-9 9-66 15,-5 8-23-15,-5 11-43 16,-6 8-19-16,1 7-34 16,-1 2-15-16,-4-10-24 15,13 1-9-15,8-15-9 16,11-4-4-16,15-5-90 0,1-10-102 16</inkml:trace>
  <inkml:trace contextRef="#ctx0" brushRef="#br0" timeOffset="224005.5418">8080 11515 612 0,'-15'0'329'0,"-8"10"-81"15,11-5-87-15,2 1-106 0,-27 26-28 16,11 21-29-1,16 9-5-15,38-5 4 16,9-8 3-16,24-18 4 16,4-10 3-16,5-28 30 15,-5-14 13-15,-10-17 83 16,-14-9 28-16,-23-8 22 16,-12 1 5-16,-22-6-63 15,-12 4-26-15,-19 14-55 0,-7 11-25 16,-9 27-33-16,1 12-17 15,11 21-148-15,10 2-182 16</inkml:trace>
  <inkml:trace contextRef="#ctx0" brushRef="#br0" timeOffset="224246.0616">8362 11468 745 0,'-2'-3'445'0,"-6"0"-42"16,-7 3-123-16,-11 19-115 16,-8 7-47-16,-15 15-56 15,2 10-24-15,-2 6-29 16,7 0 14-16,21-6-112 15,7-7-87-15</inkml:trace>
  <inkml:trace contextRef="#ctx0" brushRef="#br0" timeOffset="224655.2958">8438 11155 844 0,'6'-6'409'0,"14"4"-146"16,3 0-69-16,1 6-85 15,0 8-28-15,-15 6-26 0,-5 7-3 16,-16 6-6-16,-7 1-1 16,1-1-11-16,-1-7-13 15,11-9-8-15,6-8-4 16,13-7-4-16,12-4 4 15,9-4 1-15,10-1-3 16,3 7 7 0,-3 2-53-16,-4 6-315 15</inkml:trace>
  <inkml:trace contextRef="#ctx0" brushRef="#br0" timeOffset="225055.9391">8948 11584 766 0,'3'0'474'0,"11"0"-3"15,11 0-283 1,9-3-38-16,14 0-78 16,0-1-28-16,0 4-28 0,-3-3-30 15,-13 7-145 1,-5 0-149-16</inkml:trace>
  <inkml:trace contextRef="#ctx0" brushRef="#br0" timeOffset="225267.6446">8965 11721 740 0,'5'-1'449'0,"5"-2"-24"0,20-1-200 15,10 1-28-15,15-2-66 16,2 2-34-16,-7-1-51 15,-5 2-18-15,-16 0-81 16,-6 0-106-16</inkml:trace>
  <inkml:trace contextRef="#ctx0" brushRef="#br0" timeOffset="225973.9563">9743 11553 324 0,'9'-6'228'0,"13"-12"55"15,5 2-90-15,1-2-32 0,-3 3-12 16,-7 13-35 0,-4 5-17-16,-14 15-24 0,1 8-8 15,-5 12-11-15,1 7-11 16,7 7-18-16,3-5-5 16,10-10-6-16,7-8 1 0,6-21 7 15,4-8 5-15,-4-16 8 16,-7-9 3-1,-5-11-2-15,-7-2-5 16,-6-5-8-16,1 4-8 0,-6 9-8 16,0 5-4-1,0 18-17-15,-2 7-6 16,-2 11-1-16,2 9 1 0,-3 5 14 16,3 4 5-16,4 5 2 15,4-3 1-15,8-3 16 0,2-3-55 0,7-8-262 16</inkml:trace>
  <inkml:trace contextRef="#ctx0" brushRef="#br0" timeOffset="226303.9455">10319 11741 860 0,'-3'11'447'16,"-3"8"-136"-16,-9 11-143 15,-1 1-51-15,1 5-65 0,0-1-20 16,8-10-21-16,7-2-3 16,3-16-17-16,-1-10-7 15,6-15-3-15,-1-11 0 16,5-15 17-16,1-2 3 16,1 1 3-16,-3 2-1 15,-3 13 0-15,2 7 10 16,-1 15 0-16,-2 8 5 15,-1 13 5-15,2 10-7 16,0 8-1-16,7 6-3 0,2 2-6 16,-2 2-2-16,3-3 1 15,-3-4-28-15,-5-14-111 16,-1-6-104-16</inkml:trace>
  <inkml:trace contextRef="#ctx0" brushRef="#br0" timeOffset="226456.3276">10282 11830 982 0,'2'-3'471'0,"1"-4"-184"16,8 0-123-16,14 1-110 16,9 1-31-16,8 1-78 15,0 3-115-15</inkml:trace>
  <inkml:trace contextRef="#ctx0" brushRef="#br0" timeOffset="226952.2209">10358 11295 617 0,'-5'-12'334'0,"-5"-10"-62"15,9 0-74-15,12 5-64 0,4 2-13 16,14 4-28 0,2 5-14-16,7 7-32 0,2 8-20 15,-10 8-21-15,-8 6 8 16,-23 12 28-16,-18 5 5 15,-21 8 11-15,-2 1-9 16,7-13-20-16,10-11-5 16,18-13-7-16,11-9-1 15,18-6-8-15,8-3-1 0,15-2 0 16,3 0-4-16,3 3-4 16,-1 7-49-1,-7 0-215-15</inkml:trace>
  <inkml:trace contextRef="#ctx0" brushRef="#br0" timeOffset="227281.8282">10919 11592 1131 0,'12'1'513'15,"6"0"-245"1,22 1-122-16,14 1-33 0,4-2-58 15,0 1-19-15,-10 0-22 16,-8-4 12-16,-12-2-124 16,-2 0-104-16</inkml:trace>
  <inkml:trace contextRef="#ctx0" brushRef="#br0" timeOffset="228114.1153">11869 11547 309 0,'-14'-8'208'0,"-15"-7"18"15,6-9-8-15,7-8-55 16,5-4-23-16,16-3-57 16,7 2-12-16,18 3 11 15,9 8 6-15,10 13 11 16,6 10-9 0,-3 22-40-16,-8 12-10 15,-26 21 2-15,-17 8 2 16,-36 6 6-16,-19 3-3 15,-12-5-19-15,-2-7-9 16,19-18-21-16,15-10-22 16,16-25-13-16,13-9-6 15,10-15 7-15,6-8 18 0,16-6 11 16,7 7 10-16,10 9 17 16,-1 10 7-16,-1 17 6 15,-6 2-6-15,-8 11-11 16,1 5-5-16,-7-1-45 15,2 0-96-15</inkml:trace>
  <inkml:trace contextRef="#ctx0" brushRef="#br0" timeOffset="228679.3793">12488 11668 373 0,'3'-6'258'0,"1"0"19"0,0-3-130 0,-1-1-23 15,-3-3-37-15,0 0-3 16,-9-1-7 0,-6-1 0-16,-13 3 1 15,-8 3-7-15,-9 7-11 16,-1 7-7-16,6 9-14 0,3 1-11 15,18 8-22-15,8-1-6 16,15 1-8 0,15 1 4-16,15-9 8 0,6-6 5 0,11-9 5 31,-7-9 3-31,-5-7 2 0,-6 0 1 16,-11-2 0-1,-2 0-2-15,-15 6-6 0,0-1-6 0,-8 10-9 31,-1 5-2-31,-1 6 0 16,1 5 5-16,0-2 8 0,4 4 1 16,6 2 2-16,5 1-1 15,10 1 0-15,4-2 0 16,-1-8-32-16,4-1-75 16</inkml:trace>
  <inkml:trace contextRef="#ctx0" brushRef="#br0" timeOffset="228902.8977">12911 11615 1258 0,'0'0'535'16,"0"-1"-289"-16,0 1-160 16,0 0-16-16,0 0-188 15</inkml:trace>
  <inkml:trace contextRef="#ctx0" brushRef="#br0" timeOffset="229699.6368">13424 11306 884 0,'-15'14'365'0,"-15"21"-223"0,-8 10-36 16,7 10-43-1,1-2-17-15,14-8-23 0,5-7-3 16,7-17-11-16,9-3 0 0,-1-19 8 16,11-7 2-16,1-12 5 15,-3-9-2-15,2-10-5 16,-2-5-1-16,-4-7-3 15,0-4-1-15,-1 8-7 16,2 6-4 0,-2 19-7-16,-1 10-10 0,1 19-8 15,3 9-2-15,8 21-1 16,8 10 6-16,14 13 9 16,5 3 4-16,4-10 9 15,0-6 4 1,-15-12 4-16,-9-7 0 0,-17-9 2 15,-5-5 2-15,-12-6 3 0,-12-3 1 16,-13 1 1 0,-15-1 1-16,-15-1-3 15,-2-1-1-15,1-1-6 0,9 0-4 16,19-6-25 0,10-1-52-16</inkml:trace>
  <inkml:trace contextRef="#ctx0" brushRef="#br0" timeOffset="229916.8807">13799 11492 1281 0,'10'1'486'15,"17"10"-364"-15,3 4-40 0,10 14-47 16,1 2-9-16,-6 5 3 16,1 0-58-16,-13-3-346 15</inkml:trace>
  <inkml:trace contextRef="#ctx0" brushRef="#br0" timeOffset="230083.2316">14122 11469 1087 0,'-15'1'501'0,"-19"2"-212"16,-1 12-63-16,-16 8-97 31,-2 6-34-31,-5 5-53 0,-1 5-21 0,13 2-42 16,8 4-99-1</inkml:trace>
  <inkml:trace contextRef="#ctx0" brushRef="#br0" timeOffset="231699.441">8098 12737 904 0,'-14'-2'393'0,"-19"-1"-213"0,-4 7-48 15,5 15-75-15,-2 7-27 16,18 21-34-16,2 5-6 16,14 7-2-16,7 2 2 15,14-13 4-15,10-12 4 16,14-21 7-16,8-12 10 15,5-19 51-15,-2-8 31 0,-14-16 36 16,-7-10 3-16,-22-8-17 16,-14-3-20-16,-18 6-29 15,-8 7-8-15,-12 12-35 16,2 13-16-16,-2 15-16 16,3 7-65-16,8 5-163 15</inkml:trace>
  <inkml:trace contextRef="#ctx0" brushRef="#br0" timeOffset="231896.8393">8166 12754 836 0,'0'2'391'0,"-8"9"-138"16,-5 7-56-16,-11 15-54 0,-5 7-34 15,-5 13-60-15,0 0-16 16,4-8-12-16,7-5-67 16</inkml:trace>
  <inkml:trace contextRef="#ctx0" brushRef="#br0" timeOffset="232276.8253">8775 12872 965 0,'9'1'469'0,"9"-1"-172"16,8 3-171-1,6 0-36-15,11-2-58 0,3 0-16 0,-1-1-27 16,-4 0-71-16</inkml:trace>
  <inkml:trace contextRef="#ctx0" brushRef="#br0" timeOffset="232439.3099">8773 13023 892 0,'16'7'478'16,"0"-5"-133"-1,17 1-145-15,8 1-48 0,4-6-81 16,5 2-23-16,-5 0-150 16</inkml:trace>
  <inkml:trace contextRef="#ctx0" brushRef="#br0" timeOffset="233158.8182">9518 12827 620 0,'17'-13'324'16,"10"-10"-91"-1,4 13-111 1,-2 9-35-16,-1 9-34 16,-5 5-7-16,-12 13-10 15,-1 8 2-15,-14 11-7 16,-3 4-2-16,-1-5-10 15,1-10-7-15,12-13 0 16,8-8 3-16,13-9 11 0,8-4 4 16,1-12 0-16,0-7 0 15,-9-14-6-15,-6-7-2 16,-3-4-3-16,-3-4-3 16,-5 9-6-16,2 7-2 15,-11 12-5-15,-5 10-3 16,-1 13 5-16,-3 9 0 15,4 18 6-15,2 7 3 16,5 9-4-16,6 0-1 16,7-8-2-16,8-7-80 15</inkml:trace>
  <inkml:trace contextRef="#ctx0" brushRef="#br0" timeOffset="233484.2121">10275 12995 722 0,'-11'15'436'16,"-9"13"-7"-16,-5 3-288 15,2 0-38-15,4-2-58 16,3-1-11-16,10-8-19 16,3-7 1-16,6-14 0 0,3-13-2 15,6-14 1-15,1-4-1 16,2-7-6-16,3 4 0 15,-4-3-1-15,1 2-6 16,-3 17 31 0,-10 0 1-16,4 23 7 0,-5 9 5 15,5 13-31-15,2 9-1 16,-1 4-7-16,7 1-2 0,1-1-1 16,3-2 1-1,0-8-11-15,-1-4-25 16,-7-14-101-16,1-7-68 0</inkml:trace>
  <inkml:trace contextRef="#ctx0" brushRef="#br0" timeOffset="233622.8262">10257 13102 1124 0,'5'-2'463'0,"16"-1"-302"16,2-2-50-16,8-1-81 0,6-1-29 15</inkml:trace>
  <inkml:trace contextRef="#ctx0" brushRef="#br0" timeOffset="233937.2394">10179 12578 1058 0,'6'-9'447'0,"12"-10"-254"0,9 1-50 0,11 4-65 16,2 1-26-16,-2 15-32 16,-6 8-15-1,-11 13-4-15,-14 7 2 0,-18 0 7 16,-10 4 3-16,-8-3 1 15,5-2-1-15,13-9-6 16,9-9-1-16,21-9-1 16,8-7-1-16,19-3 1 0,4 0-2 15,4 4-10 1,0 7-65-16</inkml:trace>
  <inkml:trace contextRef="#ctx0" brushRef="#br0" timeOffset="234372.9226">10829 12942 997 0,'9'4'506'16,"11"-1"-153"-16,25-1-172 15,10-3-23-15,25-5-75 0,1 4-27 0,-9-3-47 16,-8 2-46-16</inkml:trace>
  <inkml:trace contextRef="#ctx0" brushRef="#br0" timeOffset="235059.5396">11728 12857 500 0,'-15'-8'304'15,"-13"-10"-19"-15,5-9-156 0,9-6-40 16,17-2-58-16,16 0-16 15,16 4 18-15,3 6 16 16,2 12 36-16,0 10 7 16,-5 16-6-16,-4 13-2 15,-17 14 19-15,-13 10 3 0,-24 14-17 16,-14 4-11-16,-8-1-49 16,-1-6-10-1,9-16-5-15,5-9-24 16,10-19-22-16,7-9-9 0,10-11-19 15,8-6 24-15,17-2 19 16,8-4 4-16,6 5 13 16,1 2 1-16,2 4 1 15,-1 5 2-15,-1 5-2 16,1 2-19-16</inkml:trace>
  <inkml:trace contextRef="#ctx0" brushRef="#br0" timeOffset="235567.5538">12338 13002 638 0,'0'-8'324'15,"0"-15"-94"-15,0 2-38 16,-7-3-53-16,0-3-18 0,-5 4-23 16,-4-1-7-16,-7 7-18 15,-4 7-15-15,2 12-32 16,-6 8-17-16,1 17-21 15,7 10-4-15,1 2 2 16,9 2 1-16,19-5 5 16,9-8 5-16,17-9 5 15,4-6 3-15,3-12 11 16,-4-4 2-16,-9-12 2 16,-2 0 1-16,-9-8-3 15,-4 1-3-15,-7 3-5 16,0 0-4-16,-4 11-6 0,2 4-5 15,1 6-7 1,0 5-1-16,-3-7 0 16,0 0 3-16,3 12 5 0,17 35 1 15,-11-26 4-15,0-5 0 16,2-2-57-16,0-4-79 16</inkml:trace>
  <inkml:trace contextRef="#ctx0" brushRef="#br0" timeOffset="235733.4168">12697 12996 1322 0,'4'0'544'0,"2"0"-350"15,-3 4-56-15,-3-4-72 16,0 0-74-16</inkml:trace>
  <inkml:trace contextRef="#ctx0" brushRef="#br0" timeOffset="236402.075">13149 12805 675 0,'-3'-7'349'16,"-1"-14"-110"0,-1-5-21-16,10-4-68 15,4-4-39-15,10 1-28 0,6 6-11 16,10 15-26-1,3 7-11-15,2 18-26 0,-8 11-9 16,-26 15 16-16,-13 8 6 16,-24 18 6-16,-9-4-4 15,0-6-10-15,5-8-3 16,9-23-27-16,5-8-11 16,10-15-9-16,5-3-7 0,10-10 20 15,7 6 8 1,12 1 7-16,1 2 8 0,6 8 25 15,-2 3 11-15,0 6 1 16,-1 1-3-16,-2-1-15 16,-1-5-14-16,1-7-246 15</inkml:trace>
  <inkml:trace contextRef="#ctx0" brushRef="#br0" timeOffset="236877.0645">13731 12789 536 0,'6'-4'305'0,"-4"-5"-54"16,5-1-39-1,-7-3-70-15,-1-2-23 0,0 0-36 16,-5-3-19-16,-1 0-28 16,-10-1-10-16,-8 4-13 15,-2 7-10-15,-7 11-11 16,8 7-7-16,5 8-4 16,3 3 3-16,11 2 3 15,6 0 2 1,9-4 4-16,7-1 2 0,8-6 4 15,3-5 1-15,1-7 4 16,-3-4 0-16,-4-3 2 16,-5 1-1-16,-10 2-5 15,-1 6-3-15,-4 10-2 16,-3 7 8-16,1 11 9 0,3 7 3 16,4-2 1-16,3-1-7 15,2-8-2-15,4-3 0 16,-7-5 12-16,0-1-38 15,-5-7-163-15</inkml:trace>
  <inkml:trace contextRef="#ctx0" brushRef="#br0" timeOffset="237238.8006">14118 12700 641 0,'-9'-7'358'0,"-1"-4"-86"0,-2 8-107 16,-4 3-34-16,0 8-67 16,-4 6-20-16,-5 10-31 15,3 7-7-15,5 11-7 16,8 8-4-16,10 3 0 15,7-4 2-15,17-6 3 16,5-12 6-16,8-15 10 16,0-12 6-16,-4-14 43 15,-2-7 18-15,-6-14 43 0,-2-6 19 0,-14-16 10 16,-7-6-5-16,-11 0-39 16,-4 4-24-16,-5 17-62 15,-3 9-22-15,4 19-33 16,-5 9-70-16</inkml:trace>
  <inkml:trace contextRef="#ctx0" brushRef="#br0" timeOffset="241494.2466">7535 14125 327 0,'2'-5'205'16,"6"-12"18"-16,1 0-50 15,9 1-38-15,3 2-14 0,-2 10-39 16,-2 7-15-16,-6 13-22 16,-7 3-1-16,-6 17-5 15,-4 4-7-15,-2 9-14 16,4-1-4-16,4-5-6 16,7-8-2-16,8-11 0 15,7-5 2-15,9-14 4 16,1-7 4-16,2-21 6 15,-1-7 1-15,-7-15-2 16,-3-4-3-16,-2 2-4 16,-12-3-3-16,2 16-4 15,-6 5 15-15,-7 17 9 16,3 12 1-16,-6 12 7 16,5 10-13-16,1 11-13 15,2 7-1-15,6 3-7 16,1-1-2-16,5-5-3 0,6-8-56 15,3-12-259-15</inkml:trace>
  <inkml:trace contextRef="#ctx0" brushRef="#br0" timeOffset="241851.1893">8215 14343 784 0,'-9'15'370'16,"-4"12"-162"-16,-7 9-98 15,0-1-32-15,3-9-44 16,3-5-9-16,13-14-7 16,5-6-1-16,8-14-1 15,6-13-1-15,0-17-2 16,-1-5 1-16,-2-1-3 15,-1 8-3-15,-6 13 17 16,0 11-4-16,3 18 4 16,0 11 6-16,3 12-19 15,2 10 1-15,0 6-4 0,-1 0-3 16,4 3 0-16,-4-6 2 16,-3-5 7-1,-1-7-26-15,-5-10-108 0,-3-3-192 16</inkml:trace>
  <inkml:trace contextRef="#ctx0" brushRef="#br0" timeOffset="241976.9804">8176 14432 1051 0,'11'4'379'0,"17"1"-323"15,6-4-22-15,8-1-118 16</inkml:trace>
  <inkml:trace contextRef="#ctx0" brushRef="#br0" timeOffset="242321.1671">8317 13848 861 0,'9'-9'377'0,"12"-7"-196"16,2 7-40-16,1 10-73 0,-3 7-24 0,-13 14-27 15,-4 5-3-15,-17 8 4 16,-8 2 1-16,-4-4-2 15,3-6-3 1,10-9-9-16,9-5-2 16,17-8-3-16,4-4-2 0,17-2 2 15,7-2 2 1,8 2-1-16,-3 1 40 16,1 7-231-16</inkml:trace>
  <inkml:trace contextRef="#ctx0" brushRef="#br0" timeOffset="242614.6192">8877 14110 978 0,'10'-2'454'0,"2"-4"-193"0,21 2-132 16,9 3-42-16,9 0-46 15,5 1-15-15,-5-1-26 16,-5 1-61-16,-13 1-196 15</inkml:trace>
  <inkml:trace contextRef="#ctx0" brushRef="#br0" timeOffset="242812.8403">8904 14232 984 0,'6'2'424'0,"19"1"-220"16,8-1-33-16,22-2-38 0,5 1-30 15,-4 2-43-15,-3-2-18 16,-16 0-39-16,-7-1-60 16</inkml:trace>
  <inkml:trace contextRef="#ctx0" brushRef="#br0" timeOffset="244873.1947">10206 13936 616 0,'-9'0'327'16,"-12"-1"-79"-16,-6 1-64 0,-11-1-85 16,-6-2-30-16,-3 3-38 15,1 0-16-15,3 0-12 16,9 1-3-16,12-1-5 15,1 2-5-15,11-1-6 16,6 7-1-16,-1 2-3 16,9 6 1-16,2 9 2 15,-6-4 2-15,8 9 6 16,-6-2 6-16,-2 0 4 16,0-3 3-16,0-11 2 0,0-1 0 15,7-13 2-15,7-2 0 16,5-3-4-16,7-3-2 15,10 3-3-15,2 5 1 16,8 8 4-16,1 4 7 16,-3 11 8-16,-7 3 6 15,-19 5 13-15,-12 3 3 0,-26 1 5 32,-10-3-5-32,-17-6-3 0,-5-11-2 0,-1-18-19 15,5-13-20-15,13-9-44 16,10 1-41-16,12 2-92 15,3 7-54-15</inkml:trace>
  <inkml:trace contextRef="#ctx0" brushRef="#br0" timeOffset="245297.3701">10374 14116 824 0,'1'-4'421'0,"7"-2"-117"15,6 4-129-15,15 7-87 0,5 4-30 16,11 7-24-16,0 5-9 16,-9 5-12-16,-7 3-4 15,-21-1 1-15,-12 2 1 16,-22-2 3-16,-8-7 3 15,-9-4-13 1,-2-8-6-16,7-14-6 0,5-5-5 16,20-16-1-16,8-7-2 15,19-8-5 1,10-4 1-16,12-3 8 0,9 2 6 0,-2 8 12 16,-4 2 21-16,-21 9 29 15,-15 5 8-15,-26 7-5 16,-14 7-13-16,-12 16-25 15,-8 3-9-15,12 10-6 16,12-1-7-16,16-2-49 16,11 2-51-16,8 1-168 15,7 0-274-15</inkml:trace>
  <inkml:trace contextRef="#ctx0" brushRef="#br0" timeOffset="245755.2704">10923 14109 706 0,'-2'-7'390'15,"-2"-6"-87"1,-3 1-114-16,-2 2-32 16,-6 3-51-16,-5 5-26 0,-3 6-47 15,2 6-19 1,3 11-26-16,2 5-4 0,3 11 4 15,6 2 2-15,7 2 4 0,9 0 1 16,16-7 0-16,2-9 1 16,19-16 4-16,6-9 3 15,1-18 8-15,0-9 4 16,-11-13 23-16,-9-4 12 16,-15-3 37-1,-13 1 13-15,-17 3-8 0,-14 6-11 16,-14 9-45-16,-6 7-20 0,-4 17-49 15,3 4-78-15</inkml:trace>
  <inkml:trace contextRef="#ctx0" brushRef="#br0" timeOffset="246512.4632">11531 14294 553 0,'3'-9'277'0,"2"-9"-76"15,1-1-26-15,-5-3-33 16,-1 0-8-16,-5 1-19 15,-6-1-7-15,-6 6-19 0,-3 5-19 16,-7 9-39-16,-3 6-15 16,1 10-23-16,1 7-6 15,5 8-1-15,3 3 2 16,10 9 1-16,6-1 3 16,12-3 2-16,10-5 2 15,14-16 3-15,3-7 0 16,5-17 3-16,-1-6 2 15,-5-10 3-15,-5-3 1 16,-10-5 2-16,-1 3-1 16,-13 5-1-16,0 4-2 0,-7 14-7 15,-4 2-5-15,0 9-5 16,0 4-1-16,4 6 0 16,2 3 2-16,5 3 3 15,4 0 3-15,7 0 3 16,5-3 2-16,1-3 6 15,2-3 2-15,-3-9-16 16,-5-4-451-16</inkml:trace>
  <inkml:trace contextRef="#ctx0" brushRef="#br0" timeOffset="247999.1726">15700 13800 671 0,'0'-11'318'0,"-3"-7"-120"0,1 3-32 15,0 17-79 1,-5 9-28-16,4 20-46 0,3 14-13 16,2 10 6-16,8 7 1 0,1-11 1 15,-3-9 1-15,-1-16 4 16,-7-7 2-1,-2-9 9-15,-8-7 5 0,-9-3 0 16,-4-5-1 0,-4-5-11-1,2 1-8-15,11 3-8 16,6 5-8-16,8 2-9 16,9 5-1-16,13-2 11 15,8-1 9-15,15 1 10 16,5-1 3-16,-1-2-4 15,-4 0-20-15,-13 2-414 16</inkml:trace>
  <inkml:trace contextRef="#ctx0" brushRef="#br0" timeOffset="248417.8652">15874 13583 533 0,'-15'-13'270'16,"-12"-6"-82"-16,-21 5-54 15,-4 4-14-15,-8 15-25 16,2 9-19-16,-8 14-43 15,-4 9-14-15,-6 19-21 16,4 17-9-16,21 23-5 16,14 6-3-16,33 1 6 15,14-6 11-15,40-17 19 16,19-6 8-16,39-27 9 0,18-17-4 16,23-38 0-16,-1-19 3 15,-15-32 26 1,-19-10 25-16,-46-19 69 0,-28-15 29 15,-55-13 17-15,-25 2-13 16,-56 16-59 0,-22 21-34-16,-14 30-51 0,2 11-20 15,19 9-88-15,18 4-94 16</inkml:trace>
  <inkml:trace contextRef="#ctx0" brushRef="#br0" timeOffset="297815.76">16903 10210 774 0,'0'-7'362'15,"0"0"-159"-15,-2 7-49 16,4 14-54-16,-2 13-27 16,2 23-32-16,5 9-10 15,0 9-20-15,3 4-2 0,-2-3-79 16,-1-1-155-16</inkml:trace>
  <inkml:trace contextRef="#ctx0" brushRef="#br0" timeOffset="298159.7384">16900 11205 172 0,'4'-4'145'0,"1"-3"66"0,1-1-21 15,-3 8-13-15,1 1-5 16,-2 13-14-16,2 7-14 15,-2 14-28-15,-2 8-28 0,0 14-51 0,0 2-17 16,0 5-68-16,0 4-127 16</inkml:trace>
  <inkml:trace contextRef="#ctx0" brushRef="#br0" timeOffset="298442.3881">16988 12117 1077 0,'0'9'452'16,"-1"27"-259"0,0 12-57-16,-1 21-54 0,2 7-35 0,0 6-37 15,3 7-1 1,-1 9-106-16,-2 5-122 0</inkml:trace>
  <inkml:trace contextRef="#ctx0" brushRef="#br0" timeOffset="298818.5447">17011 13229 1106 0,'-1'17'457'16,"-2"36"-288"-16,-2 12-52 15,-5 23-61-15,7 10-10 16,1 5-216-16,-2 13-196 16</inkml:trace>
  <inkml:trace contextRef="#ctx0" brushRef="#br0" timeOffset="299183.4472">16897 14441 611 0,'-1'-14'352'0,"-1"-10"-43"15,2 5-130-15,2 7-19 16,2 12-48-16,2 15-15 16,2 25-33-16,2 12-5 15,-1 24-22-15,1 7-14 0,-8 16-119 16,-2 8-140-16</inkml:trace>
  <inkml:trace contextRef="#ctx0" brushRef="#br0" timeOffset="299491.752">16992 15677 1096 0,'0'9'500'16,"-9"11"-212"-16,14 6-192 0,-5 4-12 16,2 14-58-1,12 8-14-15,-5 9-10 0,9 9-16 16,-10-5-98-16,-3-4-108 15</inkml:trace>
  <inkml:trace contextRef="#ctx0" brushRef="#br0" timeOffset="299765.3213">17022 16658 791 0,'-4'2'420'0,"0"3"-22"15,1 4-232-15,3 11-59 0,5 5-21 16,-3 19-31-16,0 8-14 16,3 20-10-16,-1 5-4 15,3 5-20-15,6 0-2 16,-4 1-2-1,0 4 1-15,4 4-73 16,-7-4-55-16,2-15-249 16</inkml:trace>
  <inkml:trace contextRef="#ctx0" brushRef="#br0" timeOffset="299895.4562">17103 17852 1113 0,'-8'38'445'16,"-9"41"-242"-16,-2-6-233 16</inkml:trace>
  <inkml:trace contextRef="#ctx0" brushRef="#br0" timeOffset="301152.9423">17501 9831 751 0,'0'2'286'0,"18"1"-181"0,13 0-23 15,40-2 9-15,21 0-8 16,29 0-33-16,13 0-14 16,-5 4-13-16,-10-3-76 15</inkml:trace>
  <inkml:trace contextRef="#ctx0" brushRef="#br0" timeOffset="301470.44">18812 9795 791 0,'17'0'348'15,"16"0"-185"-15,19 0-54 16,6 2-5-16,18 3-19 16,1-1-13-16,11 4-22 15,2 0-12-15,-8-3-39 0,6-1-87 16</inkml:trace>
  <inkml:trace contextRef="#ctx0" brushRef="#br0" timeOffset="301792.5433">20318 9869 691 0,'3'3'315'16,"8"-3"-122"-1,18 2-78-15,11-2-30 0,15-2 9 16,20 1 13-1,2-4 2-15,17 5-23 0,1 0-19 16,-9 7-38 0,-6 0 6-16,-9 6-173 0,-4-1-275 0</inkml:trace>
  <inkml:trace contextRef="#ctx0" brushRef="#br0" timeOffset="302096.4162">21899 9849 869 0,'8'2'406'15,"13"3"-167"-15,9 2-37 16,17-3-78 0,10 1-34-16,19 0-53 0,3-4-15 0,4-1-54 15,9-1-96-15</inkml:trace>
  <inkml:trace contextRef="#ctx0" brushRef="#br0" timeOffset="302300.2592">22697 9900 769 0,'19'1'381'15,"28"1"-101"-15,7 4-30 0,20 2-21 16,5-1-35 0,9-2-76-16,-1-5-28 0,-9-5-68 0,-12-4-78 15</inkml:trace>
  <inkml:trace contextRef="#ctx0" brushRef="#br0" timeOffset="303548.4109">17570 14013 569 0,'-17'4'218'0,"-16"-1"-156"16,22 0-10-16,31 1 4 0,27-4 5 15,60-4 8-15,29-5-10 16,80-7-17-16,41-2-9 16,66-1-18-16,32 4-5 15,44 7-5-15,19 4-1 16,21-2 53-16,11 1 25 15,-1-3 35-15,-9-2 19 16,-30 1-30-16,-5 2-24 16,-27 5-33-16,-13 2-19 15,-44 7-25-15,-42 0-88 16</inkml:trace>
  <inkml:trace contextRef="#ctx0" brushRef="#br0" timeOffset="304181.4056">18037 14048 709 0,'-5'-1'343'0,"-12"5"-117"0,-7 15-91 16,-25 19-87 0,-6 10-7-16,-13 15-15 15,-1 2-9-15,14-3-65 16,10-8-79-16</inkml:trace>
  <inkml:trace contextRef="#ctx0" brushRef="#br0" timeOffset="304381.2093">18450 14049 457 0,'-11'6'276'16,"-9"11"16"-16,-10 7-135 0,-14 11-51 15,-7 5-18-15,-11 12-36 16,3 2-11-16,7 7-8 15,12-3-6-15,24-11-266 16</inkml:trace>
  <inkml:trace contextRef="#ctx0" brushRef="#br0" timeOffset="304564.4198">19009 14042 652 0,'-17'16'323'16,"-15"7"-103"-16,-19 8-80 16,-2 3-10-16,-14 4-48 15,1 6-26-15,3 4-35 16,1 6-5-16,16-4-3 16,12-4-23-16,18-14-237 0</inkml:trace>
  <inkml:trace contextRef="#ctx0" brushRef="#br0" timeOffset="304766.4278">19420 14043 683 0,'-4'5'304'16,"-13"9"-114"-16,-11 4-60 15,-16 13-12-15,-11 3-20 0,-9 7-14 0,0 2-15 16,12 10-14-1,5 0-7-15,20-5-61 0,12-3-88 16</inkml:trace>
  <inkml:trace contextRef="#ctx0" brushRef="#br0" timeOffset="304962.8416">19956 14023 949 0,'-9'14'388'0,"-11"15"-244"0,-28 13-22 16,-14 0 14 0,-20 11-28-1,-5 4-20-15,13 7-42 16,7-1-14-16,30-9-50 0,13-12-57 0,21-25-145 16,10-15-251-16</inkml:trace>
  <inkml:trace contextRef="#ctx0" brushRef="#br0" timeOffset="305139.9973">20225 14088 774 0,'4'-1'363'0,"-1"6"-125"16,-6 4-82-16,-17 11-45 16,-8 8-6-16,-13 7-20 15,-3 9-11-15,-7 7-26 0,5 8-14 16,5 2-16-16,0-5-4 15,11-15-151 1,6-10-219-16</inkml:trace>
  <inkml:trace contextRef="#ctx0" brushRef="#br0" timeOffset="305326.3695">20668 14072 1208 0,'0'0'486'0,"-7"6"-289"16,-10 9-73-16,-18 17-50 16,-10 8 3-16,-8 14-20 15,-9 8-14-15,-9 14-33 0,0-3-92 16</inkml:trace>
  <inkml:trace contextRef="#ctx0" brushRef="#br0" timeOffset="305745.7873">21226 13980 1029 0,'-8'10'389'0,"-13"20"-289"0,-10 14-25 16,-22 22-12-16,-1 3-19 0,-2 7-17 15,2-1-9-15,16-16-27 16,6-9-35-1,13-28-136-15</inkml:trace>
  <inkml:trace contextRef="#ctx0" brushRef="#br0" timeOffset="305935.1674">21690 13982 904 0,'-4'9'417'16,"-9"6"-176"-16,-25 14-99 15,-12 4-13-15,-13 9-35 16,7 4-21-16,-3 5-34 16,2 1-12-16,13 1-15 15,3-4-5-15,20-15-97 16,14-9-69-16</inkml:trace>
  <inkml:trace contextRef="#ctx0" brushRef="#br0" timeOffset="306112.9941">22117 13936 793 0,'-2'1'357'0,"-8"9"-131"0,-10 12-88 16,-16 20-51-16,-6 4-2 16,-11 7-27-16,-4 2-7 15,-10 3-18-15,-1 1-7 16,9-5-58-16,15-7-111 0</inkml:trace>
  <inkml:trace contextRef="#ctx0" brushRef="#br0" timeOffset="306298.8895">22572 13996 838 0,'-15'16'383'16,"-13"12"-165"-16,-12 5-81 15,-5 5 4-15,-19 4-28 16,-8 0-20-16,-12 10-43 16,5 1-18-16,24-9-64 15,19-7-79-15,36-24-377 16</inkml:trace>
  <inkml:trace contextRef="#ctx0" brushRef="#br0" timeOffset="306477.8461">22921 14037 663 0,'4'-2'399'0,"1"0"1"0,-5 7-173 15,-23 17-86-15,-7 8-16 16,-23 12-24-16,-13 7-26 16,-30 17-31-16,1 3-9 15,18 0-38-15,20-7-91 0,45-28-368 16</inkml:trace>
  <inkml:trace contextRef="#ctx0" brushRef="#br0" timeOffset="306668.3069">23336 14023 1066 0,'5'3'445'0,"-2"1"-257"16,-3 13-14-16,-10 4-56 15,-12 4-2-15,-7 15-22 0,-13 0-17 16,-14 15-25-16,-1 9-16 16,-1-5-19-16,8-1-3 15,17-18-96-15</inkml:trace>
  <inkml:trace contextRef="#ctx0" brushRef="#br0" timeOffset="311786.5505">20413 12857 520 0,'-5'-6'305'0,"-5"-3"-51"16,-3 0-100-16,-3 2-36 15,0 3-62-15,-2 5-23 16,1 9-33-16,5 5-7 0,0 4-4 16,7 4 1-16,5 1 2 15,4-1 1-15,10-1 3 16,2-4 2-16,7-4 5 16,-1-5 6-16,1-9 13 15,0 0 12-15,-3-9 38 31,-2-2 23-31,-10-5 27 16,-5-6 5-16,-9-3-13 0,-2 2-17 16,-10 0-29-16,2 1-15 15,-7 8-32-15,-2 4-13 0,2 10-16 16,-3 3-5 0,9 11-4-16,0 3 2 0,5 6 5 15,7 1 1-15,5-1 2 16,4-1 1-16,9-4 2 15,4-3 0 1,5-2 3-16,1-7 1 0,5-5 2 16,-3-2 3-1,-8-15 5-15,2-2 2 0,-8-5 4 16,-4-4 0-16,-4-2 1 0,-6 4-7 16,-14 2 17-16,-1 4 0 15,-10 9-2-15,-5 2 3 0,3 9-24 16,0 4-5-16,7 7-8 15,5 7-1-15,8 4-1 16,4 0 1-16,13 1 3 16,8 0 0-1,12-4 3-15,2-5 1 0,4-2 2 32,-1-11 1-32,-2-2 4 15,-2-2 3-15,-13-12 5 16,-1 0 1-16,-10-11 3 15,-2-1 0-15,-3-1-6 16,-9 0-1-16,-11 4-6 16,-3 2-3-16,-4 10-3 15,4 5-4-15,-1 8-3 0,3 5 0 16,6 6-1-16,3 1-2 16,10 3 1-16,3 3 1 15,5 0 4-15,6 2 3 16,9 4 2-16,2-7 2 15,3-5 0-15,0-1 5 16,-6-13 3-16,-2-7 4 16,-2-6 3-16,-7-8 0 0,-8-4-1 15,0 4-3-15,-15 0-4 16,-6 5 0-16,-9 2 13 16,-3 4-1-16,-1 6 0 15,3 2-3-15,7 8-19 16,-2 3-4-16,10 10-3 15,4-3-1-15,9 7 1 16,8 1 2-16,6-4 2 16,6 3 3-16,6-7 3 15,1-4 0-15,9-4 3 16,-3-8 1-16,1-5 2 16,-4-5-1-16,-9-8 3 15,3 2 0-15,-20-5 1 16,2 0 0-16,-7 2-1 15,-13-2-1-15,2 7-3 0,-8 4-1 16,-11 3-3-16,3 5-1 16,-2 4-5-16,2 4-1 15,9 9-2-15,4 1 0 16,9 6-1-16,3-1 0 16,10-2 3-16,6 6 1 15,10-8 4-15,5 0 2 0,5-5 1 16,4-7 2-1,1-1 2-15,-6-8 2 16,-5-7 3-16,-6-5 1 16,-9-8-1-16,-1 0 0 0,-8 0-2 15,-6 4-2-15,-8 2-2 16,-1 4-2-16,-8 5-2 16,1 5 0-16,-5 2-4 15,1 5-1-15,0 6-3 16,2 6-1-16,3 3 0 15,5 3 0-15,12 4 0 16,7-1 1-16,12-3 3 16,7-4 2-16,6-9 4 15,8 0 2-15,-2-13 0 16,-1-2 1-16,-8-4 1 16,-10-8 1-16,-4 4 2 0,-11 0 0 15,-6 3-3 1,-3 2-3-16,-10 7-2 0,1 4 0 15,-5 3-1-15,2 2-3 16,8 5-3-16,8 0-2 16,9 2 0-16,7 0 3 15,5-4 4-15,-1-4 2 16,2-2 3-16,-3-5 0 16,-7-3 5-16,-3-3 1 0,-6-4 2 15,-3 6 0-15,1 2-6 16,-1 3-2-16,-1 1-5 15,-1 2-3-15,-2 1-98 16,5 2-436-16</inkml:trace>
  <inkml:trace contextRef="#ctx0" brushRef="#br0" timeOffset="338606.3695">20346 12941 676 0,'-3'0'378'16,"-3"-1"-87"-16,-2 4-139 0,0 10-43 15,3 11-61-15,2 12-18 16,8 27-16 0,6 8-6-1,0 35-8-15,8 16-1 16,-4 22-1-16,1 20 2 15,-5 16 6-15,-11 4 7 16,-3 0 2-16,-3-7 16 16,4-4 27-16,-5-14-3 0,7-10 11 15,-3-8-13-15,0-31-26 16,6-10-2-16,-3-27-10 16,1-22-2-16,-1-31 0 15,-1-15-14-15,-4-20-122 16,-3-8-105-16</inkml:trace>
  <inkml:trace contextRef="#ctx0" brushRef="#br0" timeOffset="338982.201">20161 15106 1058 0,'-2'0'479'0,"2"3"-218"0,12 9-127 16,5 10-27-1,12 10-19-15,4 5-4 0,7 6-25 16,0-8-12-16,-2-5-25 16,-6-8 8-16,-5-16 34 15,-8-9 24-15,-2-20 28 16,0-7-13-16,0-14-32 16,0-3-27-16,0-1-29 15,1 4-6-15,-1 10-94 16,6 7 361-16</inkml:trace>
  <inkml:trace contextRef="#ctx0" brushRef="#br0" timeOffset="339855.6308">20802 15367 733 0,'0'0'386'0,"0"2"-85"15,0 11-96 1,0 15-91-16,0 12-19 0,0 15-34 16,-3 4-16-16,3 3-19 15,-2-3-7 1,2-15-7-16,2-9-3 0,2-20-4 0,-2-10 6 16,0-13 9-1,2-14 1-15,-4-22 4 0,0-9-3 16,-4-9-7-1,-4-2-2-15,0 7-2 16,-1 3-3-16,3 13 4 16,4 12 0-16,3 18-7 15,8 10-2-15,10 9-9 16,6 1-4-16,19 5 5 16,-1-1 2-16,3-9 0 15,2 1 30-15,-4-5-136 0,-1-6-95 16</inkml:trace>
  <inkml:trace contextRef="#ctx0" brushRef="#br0" timeOffset="340052.5721">20788 15586 1121 0,'-1'4'450'16,"3"3"-283"-16,12 4-60 16,18-7-54-16,8 0-19 0,9 0 7 0,-2-3-103 15</inkml:trace>
  <inkml:trace contextRef="#ctx0" brushRef="#br0" timeOffset="340532.4978">21172 15807 593 0,'3'-7'314'0,"5"-3"-70"16,0-4-30-16,-2 2-62 15,-4-3-22-15,-4-2-25 16,-3-1-11-16,-8 5-14 0,-5 5-7 16,-7 4-30-16,-3 9-20 15,5 7-26-15,2 3-10 16,12 5-11-16,7-1 2 15,10 3 6-15,6-4 3 16,5-5 4-16,1-3-3 16,-2-10 0-16,1-4 3 15,-3-3 2-15,0 2 4 16,-2 10-1-16,0 7-1 16,-5 15 4-16,-4 5 7 0,-12 7 14 15,-5 2 6-15,-12-3 14 16,-3-3 1-16,-5-13 0 15,-1-10-3-15,4-20-18 16,4-11-9-16,5-7-27 16,7-3-32-16,4-7-190 15</inkml:trace>
  <inkml:trace contextRef="#ctx0" brushRef="#br0" timeOffset="341174.3317">20799 15174 1019 0,'4'0'396'0,"5"-3"-278"0,9 0-37 16,16 0-42-1,6 2-11-15,10 1-11 0,-2 2-10 16,-2 8-1-1,-5 1 1-15,-14 4 3 0,-5-4-23 16,-13-6-43-16,-2-5-8 16,-7-13-14-16,-1-6 26 15,-8-7 47-15,-1 0 12 16,-4 6 56-16,3 6 18 16,6 9 22-16,1 3-6 15,8 7-41-15,3 3-18 16,7 2-22-16,5 3 6 0,-1 3 24 15,-1 2 11 1,-11 5 14-16,-4-3 0 0,-9 3-23 16,-4-1-11-16,-7-6-31 15,-1 3-88-15</inkml:trace>
  <inkml:trace contextRef="#ctx0" brushRef="#br0" timeOffset="346172.1828">20357 10813 757 0,'-3'4'296'0,"-1"19"-188"0,1 15-38 0,10 34-33 16,4 22-6-16,2 41-22 16,2 18-4-16,-8 34 1 15,-7 8 2-15,-13 19 11 16,-13 6 7-1,-3-3 1-15,5-3 32 0,13-31-2 16,12-22-7-16,11-38 0 16,1-21-33-16,0-37-45 15,-1-20-59-15</inkml:trace>
  <inkml:trace contextRef="#ctx0" brushRef="#br0" timeOffset="346941.1584">20353 10821 383 0,'-3'-2'243'0,"-5"0"-8"15,-4 4-74-15,-4 13-69 0,-4 4-22 16,-6 11-31-16,4 6-12 16,-1-2-20-16,6-2-3 0,7-8-4 15,3-9-1 1,9-11 0-16,3-3 1 16,7-13 4-16,2-4 5 0,2-11 12 15,1-2 6-15,2 3 9 16,1 3 2-1,1 4-6-15,0 7 4 0,0 4-2 16,-5-1-1-16,1 8 7 16,-4 1-6-16,5 11-9 0,5 1-1 15,3 9-15-15,5 3 0 16,-1 5-117 0</inkml:trace>
  <inkml:trace contextRef="#ctx0" brushRef="#br0" timeOffset="347445.1376">20738 10763 868 0,'6'-2'393'15,"7"2"-179"1,-1 10-57-16,0 14-63 15,-4 9-22-15,-2 11-30 16,-3-2-12-16,-3-6-14 16,2-4-4-16,0-14-2 15,-1-9 3-15,1-13 5 16,-2-6-2-16,2-13-1 0,3-5-6 0,6-5-8 16,6-3-1-16,2 0 13 15,4 4 3-15,-1 12 2 16,0 7 2-16,-2 14-12 15,-5 10 2 1,-2 15 4-16,-1 4 2 16,0 6 1-16,-2-2-3 15,-3-3-7 1,-3-6 3-16,0-6-104 16,3-1-116-16</inkml:trace>
  <inkml:trace contextRef="#ctx0" brushRef="#br0" timeOffset="348073.2793">20667 10515 677 0,'-1'-2'362'0,"1"-1"-86"15,6 1-77-15,-6 1-93 0,17 0-25 16,51-4-34-16,-20 2-15 16,7 3-16-16,-5 0-4 15,-5 1-19-15,-6-1-44 16,-12-2-112-16,-4-3-81 15,-11 1-125-15,-8-1 19 16,-8 5 117-16,-5 0 109 16,-7 0 193-16,-4-1 46 15,0-9 39-15,-1 1-10 16,8-3-23-16,4 1-13 16,7 4-37-16,0 1-7 0,4 2-8 15,8 4 2-15,5 0 12 16,2 1-6-16,5 2-6 15,-2-1-1-15,-2 5 16 16,-2 0 7-16,-8 2 22 16,-4 0 15-16,-6 2 3 15,-4-1-2-15,-3 3-27 16,-3 2-24-16,-2 1-32 0,-4 3-70 16</inkml:trace>
  <inkml:trace contextRef="#ctx0" brushRef="#br0" timeOffset="388722.4603">18647 13023 388 0,'-12'1'159'0,"-8"-1"-83"0,22 0-14 15,17 1 7-15,36-3 13 16,24 4 3-16,41-1-6 16,17 0 6-16,37-1-6 15,12-2 3-15,2 0 21 16,-13-2-5 0,-50 8-12-16,-31-1-17 0,-49 1-44 15,-15 3-21-15</inkml:trace>
  <inkml:trace contextRef="#ctx0" brushRef="#br0" timeOffset="389538.5355">18813 12906 1019 0,'-11'-1'409'15,"-20"6"-253"1,-8 8-33 0,-16 6-43-16,-4 5-20 15,4 4-36-15,3-4-10 0,16 6-6 16,10-4-1-16,12-8-6 15,13-3 10-15,17-8 27 16,7 1 8-16,22-1 8 16,11 2-7-16,13 4-26 15,10-2-3-15,-1 2-180 16</inkml:trace>
  <inkml:trace contextRef="#ctx0" brushRef="#br0" timeOffset="390088.9022">20006 13072 34 0,'0'3'28'0,"-6"-2"19"0,3 0 15 16,3-1 57 0,-1-1 27-16,0 0 33 0,-1 0 6 15,1-1-12-15,0 1-14 16,1 0-25-16,4-2-21 16,26-7-48-16,62-1-17 15,-29 11-23-15,1 3 9 0</inkml:trace>
  <inkml:trace contextRef="#ctx0" brushRef="#br0" timeOffset="390801.6935">18099 12612 398 0,'11'7'253'0,"9"7"12"16,2-1-34-16,0-4-39 15,-2-2-6-15,-6-8-7 16,-3-5-8-16,-7-15-17 16,-2-8-15-16,-4-11-45 15,-2-12-18-15,1-23-32 16,5-5-17-16,13-9-19 0,5 4-8 15,14 22-8-15,-2 10-1 16,-2 20-1 0,-4 9-2-16,-5 12-15 15,-3 10-39-15,-4 13-109 0,-4 8-100 16</inkml:trace>
  <inkml:trace contextRef="#ctx0" brushRef="#br0" timeOffset="390953.005">18076 12393 1166 0,'14'0'462'16,"27"-2"-317"-16,10 1-44 0,17 2-57 16,1 0-9-16,-11 10-216 15</inkml:trace>
  <inkml:trace contextRef="#ctx0" brushRef="#br0" timeOffset="391471.2854">18405 12586 571 0,'2'-1'301'16,"4"1"-74"-16,0 0-58 0,-6 0-72 15,0 0-29-15,4 8-40 16,4 11-7-16,7 30-9 16,-18-28-3-16,-3-4 1 15,3-3-1-15,3-6 4 16,0-6 5-16,4-3 4 16,4-6-1-16,0-8-2 15,7 1-7-15,-1-5-7 16,1 1-1-1,-5 8-3-15,-1 0 19 0,-9 7 8 0,-4 4 7 16,-4 7 14-16,-6 3-14 16,0 3-5-16,5-1-8 15,9 1-11-15,5-1-3 16,12-1 0-16,0-9 2 0,4-1 3 16,2-2-8-1,-3-4-119 1</inkml:trace>
  <inkml:trace contextRef="#ctx0" brushRef="#br0" timeOffset="392100.7209">18208 11809 469 0,'-2'0'308'16,"0"0"-8"-16,7 0-77 15,-5 0-80-15,30 0-33 0,62 2-26 16,-23-1-16-16,4-1-27 16,-1 0-8-16,-14 0-14 31,-8-1-3-31,-18-1-2 16,-15 0-2-16,-9-1 6 0,-8-5-3 0,-9 1-2 15,-4-4-1 1,-6-3-7-16,0-1-1 15,3-2-1-15,6 5-3 16,5 6-8-16,5 5-6 16,16 8-3-16,4 1 0 15,11 8 7-15,-1 3 3 16,-10-1 26-16,-8 5 33 16,-20 0 69-16,-7 5 28 15,-15 0 16-15,-2 2-23 16,4-5-63-16,5-8-10 0</inkml:trace>
  <inkml:trace contextRef="#ctx0" brushRef="#br0" timeOffset="403866.7016">17794 16485 694 0,'-6'13'293'15,"-10"15"-157"-15,0 7-11 0,-3 8-37 16,3-3-23-16,7-4-44 15,5-10-5-15,6-13 0 16,2-10 4-16,10-13 4 16,2-10-1-16,5-10-6 15,2-6-4-15,-3-3-3 16,-4 0-3-16,-6 6 29 16,-5 5 10-16,-4 12 13 15,-1 7 1-15,1 10-34 16,2 9-13-16,8 8-17 15,5 7-1-15,13 6 2 0,5 3 1 16,4 2 2 0,-3-2 1-16,-13-4 3 15,-8-2 1-15,-19-5 4 0,-10 0 2 16,-26-7 6 0,-10-1 0-16,-11-9 0 0,-1-6-3 15,20 0-7 1,10-9-33-16,25-1-134 0,11 0-83 15</inkml:trace>
  <inkml:trace contextRef="#ctx0" brushRef="#br0" timeOffset="404141.573">18135 16596 567 0,'2'-6'351'16,"3"-8"-66"-16,1 10-88 0,2 9-32 15,-4 10-48 1,-3 6-14-16,-3 12-13 15,-2 6-17-15,0 2-34 16,3 0-25-16,12-10-222 16</inkml:trace>
  <inkml:trace contextRef="#ctx0" brushRef="#br0" timeOffset="404480.6456">18419 16690 824 0,'-10'14'344'15,"-10"14"-212"-15,1 3-28 16,3-5-48-16,7-3-22 16,10-11-14-16,2-9 4 0,5-14 1 15,1-10 1-15,2-14-6 16,5 0 6-1,3-5 1-15,-2 0-3 0,0 12 24 16,-3 4-4-16,-1 20 9 16,-1 11 8-16,2 17-17 0,-1 9-6 15,0 16-14 1,-4 2-7-16,2 5-6 16,1-1 1-16,1-10-40 15,4-9-40-15,-2-23-122 16,-1-13-126-16</inkml:trace>
  <inkml:trace contextRef="#ctx0" brushRef="#br0" timeOffset="404618.0649">18387 16733 354 0,'-3'5'253'0,"-2"9"68"16,7 0-67-16,22 1-38 15,2-6-40-15,17 1-80 0,-3-3-34 16,3-3-112-16,1 3-268 15</inkml:trace>
  <inkml:trace contextRef="#ctx0" brushRef="#br0" timeOffset="404929.1778">18731 16675 824 0,'-2'4'342'0,"-3"8"-175"16,5 10-72-16,4 10-31 0,0 4-14 15,3 2-28-15,-1-3-7 16,0-9 1-16,-2-7 15 16,0-16 48-1,-4-6 4-15,-3-20 4 16,-1-5-13-16,-5-13-38 15,2-3 8-15,4 1 8 0,6 5 2 16,12 11 6 0,8 7-10-16,12 12-17 15,8 4-7-15,3 8-15 16,-2 4-74-16</inkml:trace>
  <inkml:trace contextRef="#ctx0" brushRef="#br0" timeOffset="405258.9721">19092 16643 903 0,'-4'-1'429'0,"-1"8"-167"16,-1 5-78-16,7 24-104 15,-1 7-26-15,6 7-33 16,2 5-5-16,3-13-28 15,2-6-55-15,-1-21-176 16,-6-12-202-16</inkml:trace>
  <inkml:trace contextRef="#ctx0" brushRef="#br0" timeOffset="405403.0806">19099 16654 586 0,'8'-19'367'0,"7"-14"-75"16,10 21-114-16,6 12-50 15,0 15-86-15,-5 7-10 0,-14 8-6 16,-12 1-1-16,-12 1 1 15,-8-3-4-15,-2-11-4 16,4-11-26-16,6-13-110 16,9-7-98-16</inkml:trace>
  <inkml:trace contextRef="#ctx0" brushRef="#br0" timeOffset="405753.0662">19460 16709 945 0,'-4'4'416'0,"0"9"-201"16,-5 5-57-16,3 13-59 15,-6 3-26-15,3 5-37 16,0-1-9-16,4-9-13 16,6-6 0-16,-1-18 9 15,7-8 0-15,-4-16 2 0,3-9-2 16,7-10-10-16,-4-5-2 15,4-4-3-15,1 1-1 16,-5 8-5-16,1 7-2 16,2 13-2-1,-4 9 2-15,-1 13 9 0,3 6 10 16,3 15 15-16,-2 4 0 16,6 7-4-16,-1 3-7 15,1-7-10-15,5 1-6 16,-5-13-80-16,-4-1-54 15,-9-13-138-15,-2-3-196 16</inkml:trace>
  <inkml:trace contextRef="#ctx0" brushRef="#br0" timeOffset="405872.8945">19439 16840 870 0,'9'0'449'15,"6"-1"-155"-15,9-4-154 16,11 1-45-16,6-2-124 15,0 2-406-15</inkml:trace>
  <inkml:trace contextRef="#ctx0" brushRef="#br0" timeOffset="406476.0043">19831 16714 633 0,'-4'16'320'0,"-1"11"-54"0,0 11-174 16,-1 2-17-16,6-3-22 16,0-4-12-16,5-17-16 15,2-12 4-15,1-16 5 0,0-14 0 16,-5-13-7-1,-3-5-6-15,-5-1 4 16,-3 4 0-16,-1 11 4 0,5 7 11 16,0 18-17-16,4 11-1 15,2 16-4 1,1 9-12-16,7 7 6 16,3 1-2-16,10-5-3 15,1-8 3-15,3-19 9 16,2-8 3-16,-6-20 3 0,2-9 1 15,-8-6-6-15,-9-1-3 16,-5 6-6 0,-4 4-3-16,-2 13 0 0,3 7-2 15,0 12 8-15,0 12 3 16,0 7-1-16,5 7 1 16,3 5-8-16,5-1-1 15,7-4 15-15,0-3-50 0,1-9-187 16</inkml:trace>
  <inkml:trace contextRef="#ctx0" brushRef="#br0" timeOffset="406995.2076">20276 16738 603 0,'0'3'260'15,"1"4"-122"1,0 1-13-16,3 6 4 15,-1 1-20-15,-1 1-9 16,1 5-1-16,-3-1-12 0,-4-1-10 0,2-5-12 16,-4-4 2-16,-1-10-1 31,-1-2-1-31,-2-10-23 0,2-3-17 0,3-7-11 16,3-4-5-16,5-7-3 15,4-1-2 1,1-2-1-16,0 4-2 15,-1 9-2-15,-2 9-8 16,-4 14 10-16,-1 7 5 0,0 14 7 16,1 5 10-1,4 9-10-15,1 3-4 16,5-1-3-16,4-2 1 16,1-8 1-16,4-9 4 15,-2-14 6-15,-3-10 2 0,2-11 0 16,-4-3-1-1,2-6-6-15,-1-1-3 0,-2-4-4 16,3-1-3-16,-2 3-11 16,3 1-1-16,-4 10-4 15,-6 5-2-15,-6 12 28 16,-6 9 15-16,-1 9 22 16,1 9 6-16,4 4-11 15,7 0-12-15,2-4-17 16,3-3-21-16,8-4-148 15,-5-4-118-15</inkml:trace>
  <inkml:trace contextRef="#ctx0" brushRef="#br0" timeOffset="407415.5491">20770 16734 754 0,'0'8'429'0,"0"7"-89"16,-8 9-127-16,-1 4-42 0,-8 6-80 15,1 1-32-15,1-4-34 16,3-6-8-16,6-11 1 15,6-9 1-15,5-15-2 16,5-12-1-16,8-19-10 16,0-6-2-16,2-5-2 15,-2 1 0-15,-2 11 1 16,-2 7-3-16,-1 19 7 16,0 8 4-16,-2 16 15 15,3 10 4-15,1 9-2 16,0 8-3-16,1-2-14 15,-1 2 0-15,-3-2 0 16,-2-4 1-16,-4-6-8 16,-3-4-35-16,1-12-129 15,-1-6-121-15</inkml:trace>
  <inkml:trace contextRef="#ctx0" brushRef="#br0" timeOffset="407541.4791">20768 16877 978 0,'10'-6'452'0,"18"-4"-210"16,3-2-107-16,5 4-87 15,-5 3-20-15</inkml:trace>
  <inkml:trace contextRef="#ctx0" brushRef="#br0" timeOffset="408214.761">17767 17373 871 0,'-25'9'381'0,"-25"18"-200"16,6 10-47-16,12 14-73 16,10 3-29-16,22-4-33 15,12-4-3-15,21-16 6 16,11-9 6-16,9-18-12 16,-1-6-61-16,-13-13-203 15</inkml:trace>
  <inkml:trace contextRef="#ctx0" brushRef="#br0" timeOffset="408579.2849">17672 17567 484 0,'-11'6'273'16,"-7"6"-41"-1,14 2-68-15,3-6-9 0,17-3-19 16,7-1-19-16,20-5-50 16,8-4-20-16,7-10-28 15,5 1-3-15,-16-8 1 0,-6-2-1 16,-17 9 15-1,-12 1 9-15,-11 13 10 16,-1 8 12-16,-10 12-6 16,3 2-10-16,6 8-11 0,-9-3-16 15,11-2-10 1,-6-2-2-16,-1-8 0 0,6-2 0 0,-3-9 10 16,9-5 3-16,1-14 3 15,2-7 0-15,3-10-8 16,-2-9-4-16,2 1-4 15,-1-2-2-15,1 13-5 16,-1 11-7-16,-2 17-8 16,-2 10 4-16,2 13 7 15,2 7 5 1,4 8 10-16,2 0-3 0,4 1-6 16,0-1-81-16</inkml:trace>
  <inkml:trace contextRef="#ctx0" brushRef="#br0" timeOffset="408847.7914">18491 17496 761 0,'0'-4'350'0,"-3"-2"-163"16,-3-1-35-16,-3 9-37 16,-4 7-18-16,-7 11-11 0,-3 4-11 15,2 9-33-15,-3 1-15 16,15-2-20-16,9 0-5 16,20-5 0-16,9-4 2 15,9-10-8-15,0-6-41 16,-8-7-216-16</inkml:trace>
  <inkml:trace contextRef="#ctx0" brushRef="#br0" timeOffset="408988.6027">18436 17627 516 0,'-13'-3'344'16,"-11"-7"28"-16,9 5-93 0,14 3-83 16,7-1-50-16,19 1-81 15,4 1-20-15,11 0-52 16,0 2-78-1</inkml:trace>
  <inkml:trace contextRef="#ctx0" brushRef="#br0" timeOffset="409151.7582">18680 17534 1175 0,'5'3'454'0,"9"8"-340"15,1 3-34-15,0 4-49 16,2 2-15-16,-2-1-46 16,-2-3-65-16,-4-7-257 15</inkml:trace>
  <inkml:trace contextRef="#ctx0" brushRef="#br0" timeOffset="409289.1054">18898 17469 922 0,'1'4'457'0,"-3"4"-135"0,-7 12-58 15,-10 14-100-15,-3 2-30 16,-4 9-68-16,1-5-27 16,6 5-148-16,3-5-335 15</inkml:trace>
  <inkml:trace contextRef="#ctx0" brushRef="#br0" timeOffset="409875.3921">19179 17495 667 0,'-11'1'349'16,"-20"4"-102"-16,0 6-54 15,3 12-89-15,-2 1-34 16,12 10-32-16,3-2-1 16,9 0 26-16,15-1 6 15,13-7 10-15,13-6 0 16,15-12-21-16,2-7-9 0,5-12-12 16,-12-4-5-16,-12-4-4 15,-13-6-8-15,-23-3-67 16,-11 2-45-1,-22-7-132-15,-5 2-15 0,0 4-72 16,2 3-18-16,10 16 64 0,1 10 3 16,6 15 132-1,1 0 58-15,5 6 139 16,2-3 66-16,9-3 86 0,5 1 52 16,16-2 22-16,8-7-15 15,23-2-56 1,11-5-49-16,12-6-93 0,5 7-13 15,-14-3-180 1</inkml:trace>
  <inkml:trace contextRef="#ctx0" brushRef="#br0" timeOffset="410048.1713">19526 17713 1218 0,'5'1'523'0,"8"3"-283"16,-5-1-89-16,-1-2-64 15,0 4-57 1</inkml:trace>
  <inkml:trace contextRef="#ctx0" brushRef="#br0" timeOffset="410584.1608">20231 17462 397 0,'-2'2'252'15,"-13"-1"-4"-15,-6 3-97 16,-13 3-65-16,-7-1-11 0,4 2-5 16,0-6-4-16,13 0-25 0,12 0-17 15,11-2-18-15,8 0 7 16,16 5 18 0,3-3 7-16,5 6 5 15,1 3-6-15,-11 1-8 0,-9 5 8 16,-16 1 12-16,-10 0 0 15,-21 0-7-15,2 4-11 16,1 0-19 0,-1-1-5-16,18-3-6 15,5-3-1-15,9-1 9 0,11-1 7 16,18 0 9 0,6-6 2-16,16-4-5 0,-3-3-21 15,1-9-177-15</inkml:trace>
  <inkml:trace contextRef="#ctx0" brushRef="#br0" timeOffset="410819.566">20452 17558 918 0,'-9'-1'402'0,"-9"1"-212"0,3 2-50 15,5 10-62-15,8 1-28 16,15 5-27-16,6 0-5 0,11-6-1 0,4-4 2 15,-5-9 8 1,-2-5 5-16,-9-3 4 0,-7-7 0 16,-11 0-9-1,-5-3-7-15,-11 4-18 16,0 8-13-16,-2 6-120 16,-2 3-126-16</inkml:trace>
  <inkml:trace contextRef="#ctx0" brushRef="#br0" timeOffset="410949.1765">20420 17774 870 0,'13'3'487'15,"6"4"-127"-15,16-3-133 16,3-4-52-16,2-2-87 16,-1 0-20-16,-10-6-126 15</inkml:trace>
  <inkml:trace contextRef="#ctx0" brushRef="#br0" timeOffset="411561.2448">20876 17631 859 0,'-5'7'360'0,"-5"9"-182"16,1 10-72-16,5 6-39 0,4-1-16 16,3-1-30-16,3-6-4 15,1-11 5-15,-3-9 5 16,8-12 5-16,-9-10 1 16,2-15-7-16,0-5-4 15,-5-7-6-15,1 2-5 16,0 7-4-16,-1 8 8 15,-4 12-2 1,7 13 1-16,-1 11 5 16,7 10-10-16,2 6 1 0,-1-2-1 15,5-1-3-15,0-6 2 16,3-6 4-16,-3-8 4 16,2-4 6-16,-2-8 0 0,-4-5-3 15,2-3-4 1,-1 3-8-16,-2 1-4 0,1 5-7 15,0 10-5-15,-2 7-4 16,2 8-1-16,-1 7 6 16,0 1 2-16,-1 0 8 15,-1-1-4-15,4-3-132 16,2-3-208-16</inkml:trace>
  <inkml:trace contextRef="#ctx0" brushRef="#br0" timeOffset="411891.9447">21371 17652 840 0,'0'-3'390'0,"0"3"-147"0,0 3-44 15,0-3-49-15,-1 10-18 16,-3 20-46 0,-9 31-23-16,-2-30-34 0,-2-4-7 15,11-12-2-15,2-6 3 16,4-20 3-16,8-6 0 15,-2-13-6-15,3-2-5 16,-3-8-6-16,0-1-1 16,9 4-5-16,0 3-3 0,8 15-7 15,-5 7-7 1,-6 15-4-16,0 11 5 0,-5 11 12 16,5 5 7-16,4 4 9 15,-6 0-5 1,5 1-2-16,-1-5 0 15,-3-6 8-15,0-8-25 0,-5-16-123 16,-2-1-139-16</inkml:trace>
  <inkml:trace contextRef="#ctx0" brushRef="#br0" timeOffset="412016.1663">21372 17722 901 0,'-2'0'473'0,"0"3"-122"0,5-1-88 16,-3-2-122-16,17-2-49 0,50-6-90 15,-23 1-88-15</inkml:trace>
  <inkml:trace contextRef="#ctx0" brushRef="#br0" timeOffset="412345.2646">21597 17567 721 0,'12'0'418'16,"14"-4"14"-16,18 4-294 15,10 0-27-15,12 1-46 0,-2 2-27 16,-9 0-20 0,-14-3-19-16,-17 0-103 0,-10-1-102 15,-16-3-230-15</inkml:trace>
  <inkml:trace contextRef="#ctx0" brushRef="#br0" timeOffset="412463.6088">21845 17574 502 0,'-2'6'321'0,"-3"9"-1"15,2 1-48-15,6 10-88 0,7 2-21 0,2 4-55 16,4 0-29 0,-3-3-42-16,-5-4-11 15,1-3-178-15</inkml:trace>
  <inkml:trace contextRef="#ctx0" brushRef="#br0" timeOffset="412774.1755">22195 17624 692 0,'-10'-9'354'16,"-14"-12"-99"-1,-2 13-51-15,1 9-77 0,0 6-43 16,5 11-52-16,3 1-9 0,13 5-3 16,10 8-4-1,13-1-8-15,8 1 1 16,15-12 3-16,2-7 4 16,5-14 9-1,-4-11 4-15,-16-10 1 16,-10-3 26-16,-29-4 8 15,-13 2-3-15,-22 0-6 16,-4 4-32-16,7 8-104 16,12 5-123-16</inkml:trace>
  <inkml:trace contextRef="#ctx0" brushRef="#br0" timeOffset="413174.1173">22710 17566 874 0,'-6'-1'400'16,"-10"-1"-164"-16,-7 2-76 0,-12 0-57 15,-4 0-31-15,-2 2-44 16,3-1-8-16,14 6-14 15,8 1-6-15,11 0-4 16,5 5-5-16,12-4 1 16,-1 0 1-16,13 1 3 15,0-1 3-15,-2 0 1 16,-2 0 3-16,-12 1-1 16,-6 0 2-16,-14 1-1 15,-9 2 0-15,-5 4 0 0,0 0 0 16,9-2 1-1,5 0 2-15,12-6 20 16,4 2 9-16,13-3 7 16,8 0 2-16,7 2-10 15,5-5-5-15,0 1-5 0,-2-4 10 16</inkml:trace>
  <inkml:trace contextRef="#ctx0" brushRef="#br0" timeOffset="422031.4719">22635 10759 883 0,'-19'4'416'16,"-27"19"-178"-16,-4 15-55 15,7 28-81-15,7 10-30 0,22 0-27 16,18-3-24-16,22-19-10 15,10-10 1-15,13-13 12 16,4-9-33-16,-1-8-107 16,-6-6-87-16</inkml:trace>
  <inkml:trace contextRef="#ctx0" brushRef="#br0" timeOffset="422393.2919">22843 10965 654 0,'-1'-4'341'0,"1"4"-98"16,-1 0-59-16,1 0-68 0,1 11-27 0,4 19-26 16,9 37-14-16,-9-32-24 15,1-1-4 1,0-6-5-16,-5-8 0 15,1-12 41-15,-2-8 13 16,0-12 11-16,1-9 4 16,-2-15-38-16,-4-5-11 15,-5-12-15-15,0-8-6 0,3 1-9 16,1 2-4-16,2 19-3 16,3 13-4-1,1 18-11-15,6 4-2 0,7 4-1 16,7 0 2-16,7 0 9 15,13 2 15-15,14 0-84 16,3-2-50-16,8 0-255 16</inkml:trace>
  <inkml:trace contextRef="#ctx0" brushRef="#br0" timeOffset="422748.7597">23285 10714 921 0,'9'-3'460'16,"14"3"-151"-16,0 8-95 16,7 20-101-16,-1 12-33 0,2 24-42 15,-6 6-2-15,-20 3-15 16,-11-3-5-16,-24-16 5 16,-4-5 11-16,-1-10 7 15,1-7 1-15,6-11-9 16,7 0-14-16,7-12-62 15,5-2-97-15</inkml:trace>
  <inkml:trace contextRef="#ctx0" brushRef="#br0" timeOffset="425674.5857">2126 15548 550 0,'5'0'310'16,"4"-3"-79"-16,-4 3-34 16,-6 1-15-16,-8-1-36 15,-4 5-8-15,-17 0-40 0,-10 0-11 16,-22 6-29-16,-8-3-13 16,-5-2-26-16,7-3-9 15,18-2-9-15,11-1-2 16,21 0-30-16,12 8-8 15,27 4-5-15,11 3 5 16,21 8 32-16,7-2 10 16,3 7 17-16,-7 5 1 15,-21 11 6 1,-16 4 3-16,-34 10-2 0,-12-3-1 16,-14-4-6-16,-1-8-1 0,8-17-2 15,7-5-1 1,16-13-8-16,7-6-5 15,16-3 6-15,9 0 4 16,15-5 4-16,9 5 4 0,6 2-11 16,2-1-5-1,-6 1-111-15,2-2-112 16</inkml:trace>
  <inkml:trace contextRef="#ctx0" brushRef="#br0" timeOffset="426205.6299">2178 15883 1014 0,'7'-7'447'0,"15"-4"-215"16,8 0-124-16,19 8-80 0,5-1-13 16,-8 7-11-1,-3 2-20-15,-23 1-93 16,-6 3-76-16,-19-4-159 0,-5 0-15 15,-10-7 94-15,0-1 95 0,2-2 267 32,0 1 97-32,7 4 78 0,3 6 10 15,7 12-64-15,3 7-44 0,3 9-59 16,2 3-18 0,1-4-41-16,0-2-9 15,1-11-20-15,-2-11-7 0,1-9-1 16,3-7-2-16,-1-14-8 15,5-4-6 1,6-5-8-16,-3-3-2 16,9 7 1-16,-4 10 1 0,-5 13-3 15,0 6 8-15,-11 16 15 16,-4-1 8-16,-2 7 9 16,1 1-6-16,3-4-9 0,1-3-3 15,0-12-2-15,1-5 0 16,-3-17-3-16,3-3-1 15,3-10-2-15,3 2-3 16,4 5-2-16,2 6-4 16,0 13 10-1,-1 5 7-15,-4 15 22 0,-3-1 13 0,-7 7-5 16,-3 3-7 0,0-2-41-1,0-2-76-15</inkml:trace>
  <inkml:trace contextRef="#ctx0" brushRef="#br0" timeOffset="426693.2073">3454 15892 711 0,'-10'13'394'0,"-6"15"-33"16,0 5-196-16,19 3-100 0,11 0-22 0,16-9-29 15,8-4 0-15,1-23 13 16,4-10 7 0,-5-15 12-16,-2-14 1 15,-14-11-1 1,-9-6 0-16,-17-16 1 0,-12-1-5 15,-21-1-6 1,-5 9-11-16,-7 24-17 0,-2 15 5 16,1 26-2-16,2 11 0 15,14 14-9-15,13 5-13 0,32 4-13 0,18 1 10 16,29-9-117 0,17-4-102-16</inkml:trace>
  <inkml:trace contextRef="#ctx0" brushRef="#br0" timeOffset="427057.5563">3990 15725 854 0,'-15'-2'442'15,"-12"1"-117"-15,3 6-210 16,5 12-41-16,13 2-69 16,10 3-11-16,18 2-8 15,4-3 5-15,5-3 9 16,-1-6 5-16,-10-7 6 0,-5-4 2 16,-14-1 4-16,-7 0 0 15,-5 0-4-15,-7 3-2 16,-2 9-1-16,0 3 0 15,-2 6-2-15,3 0-2 16,9 5-5-16,7-4 1 0,12-3 6 16,6-3 4-16,8-10 2 15,0 1 1-15,3-13-8 16,2-3-43-16,-4-7-242 16</inkml:trace>
  <inkml:trace contextRef="#ctx0" brushRef="#br0" timeOffset="427201.2784">3982 15629 1128 0,'-3'-4'448'0,"-3"-4"-318"16,6 5-71-16,5 7-284 16</inkml:trace>
  <inkml:trace contextRef="#ctx0" brushRef="#br0" timeOffset="427469.6231">4340 15800 635 0,'-4'-2'390'16,"-8"-1"17"-1,-3 3-201-15,-8 13-81 0,-5 6-31 16,1 8-49-16,3 6-23 15,13-2-26-15,8 1-7 16,13-9-1-16,7-6 2 16,11-11 9-16,-1-7 3 0,-4-5 16 15,-3 0 15-15,-18-1 20 16,-3 1-1-16,-16 3-13 16,-9 1-16-16,-1 8-40 15,-1 3-65-15</inkml:trace>
  <inkml:trace contextRef="#ctx0" brushRef="#br0" timeOffset="427742.3226">4424 15847 1081 0,'13'6'481'0,"8"11"-224"16,0 8-71-16,-10 6-68 15,-8-1-31-15,-3-3-44 16,0-1-12-16,0-12-13 15,1-6 0-15,5-15-28 16,-1-13-17-16,7-12-22 0,1-4-3 0,7-4 20 16,5 3 12-16,8 11 16 15,2 10 10-15,-7 16 33 16,-8 7 18-16,-10 17 41 16,-4 5 5-1,-2 11-18-15,-4-4-15 0,-2-8-38 16,-2-1-24-16,2-11 12 15</inkml:trace>
  <inkml:trace contextRef="#ctx0" brushRef="#br0" timeOffset="428240.539">5438 15663 1011 0,'0'23'404'0,"-2"33"-282"16,-3 11-24-16,1 0-48 0,2 1-22 15,6-17-15-15,4-13 0 16,4-20 8-16,-8-11 7 15,0-17 12-15,-1-11 14 16,-10-19 34-16,4-9 9 16,-9-13 13-16,-7-6-7 15,5 4-36 1,-3 2-20-16,9 19-25 16,8 8-10-16,13 15-20 15,13 5-3-15,19 6-8 0,14 2-1 0,20 3-46 16,9 0-87-1</inkml:trace>
  <inkml:trace contextRef="#ctx0" brushRef="#br0" timeOffset="428449.7066">6168 15991 1169 0,'-4'12'545'0,"-9"18"-222"0,-7 9-129 16,-9 18-93-16,-1-1-64 16</inkml:trace>
  <inkml:trace contextRef="#ctx0" brushRef="#br0" timeOffset="428909.4121">6679 15657 980 0,'2'17'372'0,"4"33"-268"15,4 21-36-15,2 26-15 16,-1 2-5-16,-4-3-9 16,1-9-8-16,-4-31-148 15,-2-14-169-15</inkml:trace>
  <inkml:trace contextRef="#ctx0" brushRef="#br0" timeOffset="429217.2697">6710 15573 868 0,'30'-5'394'0,"25"-4"-150"16,-9 25-150-16,-16 6-10 0,-23 25-20 15,-15 3-12-15,-27 5-15 16,-2 3-9-16,-3-20-16 16,6-10-23-16,21-26-52 15,13-9-13-15,24-16-1 16,13-1 16-1,15 4 43-15,2 5 19 0,-3 12 17 16,-4 9 5-16,-10 13 14 16,-9 9 7-16,-22 11 18 15,-12 3 5-15,-19 1-5 16,-11-3-14-16,2-8-22 16,2-7-2-16,2-14-104 15,12-6-83-15</inkml:trace>
  <inkml:trace contextRef="#ctx0" brushRef="#br0" timeOffset="429499.4541">7010 15774 806 0,'16'-19'401'0,"24"-19"-112"0,3 12-43 16,-4 17-72-16,3 9-28 16,-1 25-48-1,-3 1-22-15,-7 19-25 0,-5 6-7 0,-8 4-19 16,-6 2-6-16,-5-12-6 15,-3-8-1-15,1-17-4 16,-1-5 4-16,1-16-60 16,3-6-28-1,-3-22-37-15,-2-4-10 16,-4-6 62-16,-6 5 24 16,-11 19 50-16,-4 11 27 15,-21 26 26-15,-5 5 3 16,-4 14-13-16,3 1-25 0,24-11-104 15,10-9-122-15</inkml:trace>
  <inkml:trace contextRef="#ctx0" brushRef="#br0" timeOffset="429883.2009">7718 15835 753 0,'-4'-5'394'0,"-6"-3"-90"0,-2 1-103 15,-2 6-86 1,-2 2-40-16,1 9-55 0,4 1-12 0,5 4-12 16,6 1-6-1,13-1-2-15,2-4 3 16,9-4 8-16,-1-2 2 15,-7-5 0-15,-3-1-2 16,-14-3-8-16,-7 2-3 0,-16 6-2 16,-4 7 14-16,-3 10 30 15,2 4 6-15,11 3 10 16,12-3-12 0,10-5-5-16,15-4 8 15,14-7 10-15,3-1 1 0,1-4-10 16,-5-3-11-16,-12-5-6 15,-4 0-2-15,-8-7-112 16,-7-2-114-16</inkml:trace>
  <inkml:trace contextRef="#ctx0" brushRef="#br0" timeOffset="430005.6386">7682 15540 1495 0,'-4'-2'591'0,"-5"2"-425"15,3 5-74-15,4 10-106 16,2 6-63-16</inkml:trace>
  <inkml:trace contextRef="#ctx0" brushRef="#br0" timeOffset="430482.2197">7946 15848 916 0,'-1'10'364'0,"1"14"-234"16,3 8-39-16,3 3-13 15,0 1-23-15,-3-7-18 16,0-8-12-16,-5-13 8 15,2-4 0-15,-4-18-4 16,4-6-3-16,3-17-14 16,0-6-5-16,10-3 1 15,3-1 14-15,13 19 26 0,5 7 7 16,-1 20 4-16,-2 11-14 16,-8 20-25-16,-8 7-5 15,-8 8-5-15,0 4 2 16,0-5-99-16,7-6-93 15</inkml:trace>
  <inkml:trace contextRef="#ctx0" brushRef="#br0" timeOffset="431011.0583">8513 15988 537 0,'1'-7'322'0,"-2"-14"4"16,-2 2-74-16,-7-2-50 15,-3-1-26-15,-10 2-45 16,-2 3-24-16,1 13-46 16,-6 4-19-16,13 13-36 15,2 8-9-15,6 7-7 0,9 3-3 16,5-2-1 0,7-3 4-16,4-7 6 15,8-5 4-15,2-17 5 16,0-4 4-16,-2-10 4 0,-4-4 0 15,-6 3-1 1,-6-5-2-16,-5 8-4 0,-2 4-6 16,1 13-10-16,-1 8-3 15,1 11-1-15,2-1 4 16,5 4 5-16,2-7 3 16,10-5 3-16,6-5 5 15,6-8 8-15,-2-8 7 0,-4-14 5 16,-4-2 0-1,-8-12-3-15,1 0-5 0,-6 0-7 16,-3-3-2-16,-3 10-9 16,-1 8-4-16,-1 15-12 15,3 11 5-15,-5 18 11 16,-2 7 10-16,4 22 19 16,5 6-1-16,2 6-8 15,1 5-4-15,-1-1-10 16,-1-3-1-16,-1-5-1 15,-1-8-3-15,-2-25-137 16,-3-11 51-16</inkml:trace>
  <inkml:trace contextRef="#ctx0" brushRef="#br0" timeOffset="431138.4067">8812 16032 1189 0,'0'0'504'16,"7"0"-259"-1,0 1-153-15,13-3-58 0,3-2-25 16,7-4-185-16</inkml:trace>
  <inkml:trace contextRef="#ctx0" brushRef="#br0" timeOffset="431460.6726">9237 15836 1120 0,'-16'-8'505'0,"-17"-8"-245"16,-2 2-93-16,6 10-94 16,5 4-44-16,11 12-38 15,4-1-13-15,12 9-6 16,8-3 3-16,7-1 6 0,4 1 8 16,0-11-8-1,1 4-6-15,-7-7-1 16,-4-2 0-16,-14 0 14 0,-11 1 10 15,-7 7 11 1,-4 1 14-16,3 9 19 0,9 0 2 16,2-3 1-16,10 6-3 15,14-9-2 1,2-2 3-16,14-1-3 0,3-9-9 16,0-6-38-1,-1-2 33-15</inkml:trace>
  <inkml:trace contextRef="#ctx0" brushRef="#br0" timeOffset="432015.6286">9827 15768 960 0,'10'2'382'0,"7"5"-258"15,11 5-46-15,8 0-45 0,4-1-10 16,5-6-10 0,-8-3 2-16,-14-8-9 15,-5-1-6-15,-13-1-5 0,-9-3-1 16,-10 7 2 0,-8 3 3-16,-5 6 1 0,0 7 7 15,3 12 10-15,6 4 4 16,8 6 2-1,8 7-3-15,14-7-3 0,6-4 1 16,14-11 0-16,5-12 0 0,2-11 1 16,1-2-1-1,-9-13-1-15,1 2 0 16,-10-5-4-16,-4-5 0 0,-6 12-5 16,-9 4 6-16,-7 16 40 0,-9 12 9 31,0 15 9-31,0 1-8 0,11-3-42 15,8-4-8-15,14-16-111 16,-2-8-111-16</inkml:trace>
  <inkml:trace contextRef="#ctx0" brushRef="#br0" timeOffset="432196.2362">10426 15779 1022 0,'3'8'467'0,"6"11"-172"16,4 6-123-16,7 11-32 31,0-1-33-31,-3 1-22 0,-12-1-3 16,-14-4-3-1,-8-7-3-15,-14-13-26 0,1-6-13 16,1-11-91-16,4 0-66 16</inkml:trace>
  <inkml:trace contextRef="#ctx0" brushRef="#br0" timeOffset="432688.6837">11300 15794 927 0,'-27'8'494'16,"-20"6"-92"-16,3 16-270 16,3 4-56-16,21 8-64 15,13 0-17-15,24-4-6 0,19-4 3 16,7-16 11-16,3-10 7 16,-7-13 14-16,-7-13 8 15,-14-13 6-15,-10-11 4 16,-13-18 4-16,-7-2 7 15,-6-10-2-15,-3 3-5 16,1 5-18-16,5 6-14 16,10 8-16-16,5 4-7 15,13 9-13-15,5 6-19 0,13 16-105 16,4 11-76-16</inkml:trace>
  <inkml:trace contextRef="#ctx0" brushRef="#br0" timeOffset="432962.2456">11481 15807 766 0,'0'5'439'15,"0"5"-41"-15,-4 14-205 16,1 8-28-16,0 8-49 15,7 2-24-15,5-6-42 16,7-8-11-16,10-11-6 0,5-14 8 16,9-11 27-16,-1-7 10 15,2-15 4-15,-15-4-11 16,-10-10-25-16,-9-2-10 16,-9 2-37-16,-2 6-55 15,-9 13-180-15</inkml:trace>
  <inkml:trace contextRef="#ctx0" brushRef="#br0" timeOffset="433433.6776">11787 15805 773 0,'6'2'330'0,"16"15"-156"0,-6 9-15 16,5 19-26-16,-3 4 0 0,-7-5-25 15,0-1-15 1,-2-17-26-16,4-10-13 15,2-11-15-15,0-13-1 0,5-18 0 16,-1-8-3-16,0-12-12 16,-2 2-5-16,-4 4-30 15,-2 8-53-15,1 11-177 16,3 7-311-16</inkml:trace>
  <inkml:trace contextRef="#ctx0" brushRef="#br0" timeOffset="433696.7228">12406 15844 778 0,'4'11'429'0,"-2"14"-57"0,-6 6-87 16,-11 0-93-1,-9-2-42-15,-4-5-75 0,1-1-22 16,-3-10-20 0,5-8-5-16,11-3-10 15,-4-15-3-15,7-2-16 0,3 1-12 16,2-6-16-16,9 10-3 15,6-3 1-15,9 4 5 16,6 9 10-16,0 0 3 16,3 15 5-16,-3 7 1 15,-2 6 6-15,-2-2 1 16,-6 1 3-16,-5-5-4 0,-4-7-192 16</inkml:trace>
  <inkml:trace contextRef="#ctx0" brushRef="#br0" timeOffset="433845.7683">12300 15664 1054 0,'-4'-7'539'0,"-6"-3"-164"16,6 6-193-16,3 12-140 0,2 6-33 16,13 7-143-1,1 2-184-15</inkml:trace>
  <inkml:trace contextRef="#ctx0" brushRef="#br0" timeOffset="434005.2276">12549 15734 1389 0,'4'13'533'0,"-1"23"-388"16,6 18-25-16,-2 17-47 0,3 4-15 15,-1 0-24-15,-3-2-11 16,2-6-15-16,-4 1-3 0,-1-15-66 15,1-9-65-15</inkml:trace>
  <inkml:trace contextRef="#ctx0" brushRef="#br0" timeOffset="434143.3406">12638 16064 1424 0,'2'-6'550'16,"11"1"-419"-1,3-4-38-15,8 3-72 0,5 3 17 16,5-3-148 0</inkml:trace>
  <inkml:trace contextRef="#ctx0" brushRef="#br0" timeOffset="434600.1545">13038 15785 1053 0,'-14'-7'451'0,"-18"-6"-260"16,1 7-66-16,6 7-80 15,1 3-29 1,18 8-23-16,3 1-6 0,12 3-2 16,12 0 4-1,7-6 9-15,1-3 2 16,-4-5 5-16,-5 0 0 0,-11-2-1 15,-5 1-2-15,-9 4-1 16,-8 6-1-16,-11 5 9 16,-3 8 12-16,4 0 7 15,6 4 1-15,12-3-10 0,8-5-6 16,12-5 6 0,3-6 4-16,7-5 13 15,3-8 3-15,-1-10-6 0,3-3-3 16,-3-15-9-1,-1-4-6-15,-4-4-4 0,-5-4-3 0,-2 13-5 16,-2 8-3 0,-5 18-9-16,-10 11 8 0,1 20 14 31,-2 10 9-31,3 13 7 0,6-1-7 16,2-9-11-16,2-9-14 15,7-15-128-15,3-7-91 16</inkml:trace>
  <inkml:trace contextRef="#ctx0" brushRef="#br0" timeOffset="434805.6437">13411 15769 964 0,'4'3'540'0,"3"3"-62"16,11 11-315-16,6 7-28 15,6 12-72-15,2 9-15 16,-14-5-19-16,-6 2 0 16,-18-14 18-16,-7-6 7 0,-14-12 0 15,-4-9-3-15,-3-13 286 16</inkml:trace>
  <inkml:trace contextRef="#ctx0" brushRef="#br0" timeOffset="435470.7005">14339 15881 567 0,'1'17'254'16,"1"12"-107"0,-2 7-97-16,-1-1-4 0,-6-6-14 15,-1-12 1-15,0-10 29 16,0-8 4-16,4-16 8 15,4-3 7-15,4-20-13 16,5-6 10-16,11 0 30 16,4 1 16-16,8 18 12 15,4 7 0-15,3 15-29 16,-3 10-28-16,-11 18-30 16,-5 11-16-16,-16 12-17 15,-4 0-3-15,1-1-66 16,-1-7-90-16</inkml:trace>
  <inkml:trace contextRef="#ctx0" brushRef="#br0" timeOffset="435893.439">14895 15922 778 0,'-3'-9'389'0,"-1"-7"-130"16,1 0-62-16,0-4-62 15,-3 1-11-15,-6-1-9 16,-3 4-13-16,-10 5-34 15,-5 9-19-15,-6 8-35 16,4 8-11-16,3 8-14 16,10 5-5-16,13 6-1 15,7-1 0-15,20-1 8 16,3-9 4 0,14-11 9-16,0-11 2 0,-1-9 6 15,0-5 2-15,-10-9 0 16,-5 0 2-16,-9-2-1 15,-10 0-1 1,-3 13-8-16,-5 7-2 0,-2 12-4 16,1 6 0-16,5 8 0 15,5 2-1-15,15 0 0 16,7-5 1-16,11-13 6 16,5-5 1-16,-4-12 37 0,-7-5 23 15,-11-5 38-15,-11-4 15 0,-13 3-15 16,2 3-23-16,-13 6-42 15,-1 4-30 1,2 6-191-16</inkml:trace>
  <inkml:trace contextRef="#ctx0" brushRef="#br0" timeOffset="436757.4748">2095 17017 768 0,'-5'11'370'0,"-1"23"-145"16,-5 10-20-16,-8 9-76 0,-1 6-37 15,-12-8-49-15,-9-11-9 16,6-20-9-16,-1-14-2 16,9-19-11-16,5-11-7 15,10-13-7-15,7-1-6 16,11 2-6-16,10 7 3 16,8 19 9-16,4 7 7 0,5 22 15 15,-1 10 0 1,1 12-2-16,0 8-5 15,-6-25-35 1,-13-13-77-16</inkml:trace>
  <inkml:trace contextRef="#ctx0" brushRef="#br0" timeOffset="437016.2784">2525 17143 1073 0,'-15'-7'455'0,"-23"-3"-260"16,-3-2-49-16,-6 7-68 16,5 8-29-16,14 14-35 15,6 8-13-15,15 3-14 0,7 1-2 16,19-2 1-16,7-3 2 16,12-7 8-16,0-5 4 15,-8-11 9-15,-4-1 6 16,-18 0 13-16,-6 0-1 15,-17 3-7-15,-10 1-10 16,-9 2-127-16,-1-6-318 0</inkml:trace>
  <inkml:trace contextRef="#ctx0" brushRef="#br0" timeOffset="437319.861">2522 17139 1100 0,'12'3'513'16,"7"2"-236"-16,3 12-112 15,-6-2-36-15,-3 10-56 16,-8 2-16-16,-5 2-20 16,-3-1-8-16,-9-7-13 15,7-2-2-15,-4-18-25 16,9-5-27-16,10-14-50 16,-1-9-12-16,13-5 15 15,-6-5 24-15,5 1 48 16,-1 4 9-16,-6 9 4 15,-1 10-2-15,-11 13 35 16,-3 6 15-16,-9 20 15 16,-1 5 9-16,3 8-38 15,7 0-14-15,9-7-19 16,11-5 12-16,13-11-129 0,7-7-114 16</inkml:trace>
  <inkml:trace contextRef="#ctx0" brushRef="#br0" timeOffset="437723.9726">3113 17241 649 0,'-8'-11'369'0,"-2"-9"-75"0,-4-8-66 16,-1 2-21-16,1 0-42 16,-2 6-24-16,-3 10-47 15,0 7-18-15,-4 12-38 16,0 10-15-16,7 10-23 15,3 2-4-15,16 4-5 0,8-1-1 16,12-10 4-16,4-3 2 16,1-18 4-16,2-2 6 15,-8-11 5 1,-4-8 3-16,-4-8 1 0,-6-3 0 16,2 6-4-1,-7 3-2-15,2 13-6 16,-7 4-4-16,-7 9-3 0,1 9 1 15,7 6 2 1,1 1 2-16,14 2 1 16,5-6 2-16,2-6 5 15,6-3 4-15,-1-10 6 0,-3-5 3 0,-5-9 1 16,-6-2-1 0,-6-5-12-16,-1 1-32 15,-5 2-150-15,0-2-225 16</inkml:trace>
  <inkml:trace contextRef="#ctx0" brushRef="#br0" timeOffset="437819.1665">3186 16884 1169 0,'-4'-7'579'15,"-5"-4"-230"-15,4 11-208 0,4 5-75 16,7 17 198 0</inkml:trace>
  <inkml:trace contextRef="#ctx0" brushRef="#br0" timeOffset="438189.4267">3496 17125 963 0,'0'5'445'0,"3"7"-169"15,-3 18-165-15,8 7-49 16,-2 4-16-16,6 0-10 15,10-15-7-15,-1-8 1 16,12-21 1-16,-2-13 4 16,0-14 7-16,-2-6-1 0,-6 1-11 15,-6 1-5-15,-10 10-69 16,-2 11 52-16</inkml:trace>
  <inkml:trace contextRef="#ctx0" brushRef="#br0" timeOffset="438926.1926">3913 17066 627 0,'1'5'331'15,"0"-1"-57"-15,13 5-129 0,11 4-26 16,2-6-24-16,10-1-23 16,3-3-32-16,1-3-7 15,-4 0-11-15,-10 0-2 0,-14 0-1 16,-13-1 0-1,-15 6-5-15,-10 4-4 16,-9 9-4-16,0 8-4 0,7 1-2 16,11 4-2-16,10-5-3 15,10-1-1-15,14-5 3 16,4-9 1-16,18-8 3 16,5-7 2-16,8-12-29 15,2-2-28-15,-5-4-48 16,-1-1-6-16,-16 2 29 15,1 4 28-15,-16 12 71 16,-8 8 38-16,-7 18 43 16,-3 6 11-16,-11 6-14 15,1 1-26-15,-11-7-32 16,-4-4-5-16,-2-15 2 16,3-8 1-16,5-18-8 0,2-5-6 15,9-5-21-15,5-2-7 16,6 3-8-16,8-2-3 15,5 8 1-15,3 4-4 16,6 17-1-16,-2 11 1 16,0 16 8-16,1 7 6 15,-3 2 6-15,4-3 2 16,-4-11 1-16,-5-7 0 16,6-18 2-16,-4-11 0 0,5-11 1 15,2-6-1 1,-5-9 2-16,0 2 0 15,-4 4-1-15,-3 6-3 0,-5 20 37 16,-5 7 19-16,-2 16 13 16,2 10 2-16,-1 6-38 15,5 5-19-15,2-2-98 16</inkml:trace>
  <inkml:trace contextRef="#ctx0" brushRef="#br0" timeOffset="439386.2374">5782 17137 981 0,'-17'11'413'0,"-19"11"-256"16,3 8-61-16,8 4-79 16,11 3-17-16,20-2 0 15,13-1 6-15,20-11 18 16,5-7 10-16,5-13 13 16,-6-9 10-16,-18-5 52 0,-13-4 9 15,-21 1-10-15,-12 3-12 16,-16 7-62-16,-1 3-21 15,-1 2-29-15,6 1-72 16</inkml:trace>
  <inkml:trace contextRef="#ctx0" brushRef="#br0" timeOffset="439520.6131">5981 17156 1155 0,'14'0'481'0,"17"6"-310"0,7 2-48 15,2 2-85-15,-3 3-21 16,-5-3-58-16,-6-3-80 16</inkml:trace>
  <inkml:trace contextRef="#ctx0" brushRef="#br0" timeOffset="439670.8847">6120 17237 1106 0,'-3'10'451'0,"1"14"-288"16,2 4-48-16,6 3-67 16,2 1-18-16,1-3-53 0,2-5-93 15</inkml:trace>
  <inkml:trace contextRef="#ctx0" brushRef="#br0" timeOffset="439969.4763">6499 17293 710 0,'-6'-5'351'0,"-5"-5"-84"16,-2 3-79-16,-5 4-17 15,1 2-28-15,5 4-55 0,-5 5-29 0,5 6-46 16,4 5-13-1,6 9-7-15,9 3 2 16,8 0 5-16,1-3 4 0,6-11 6 16,-5-5-6-16,5-17 75 15,-3-7 23 1,-8-13 18-16,-5-6 11 0,-10-2-69 16,-5 1-25-16,-10 8-41 15,7 9-71-15</inkml:trace>
  <inkml:trace contextRef="#ctx0" brushRef="#br0" timeOffset="440828.1092">7548 17136 735 0,'-13'0'385'0,"-13"-6"-100"0,-7 5-39 16,4 9-92 0,2 2-47-16,11 16-71 15,7 8-25-15,7 6-16 16,5 4-5-16,12-5 0 15,10-7 3-15,17-17 10 16,2-11 9-16,-5-19 21 16,-8-7 19-16,-26-6 13 15,-11 2-1-15,-24 11-23 16,-8 4-21-16,1 11 4 0,1 3-69 0,14 0-272 16</inkml:trace>
  <inkml:trace contextRef="#ctx0" brushRef="#br0" timeOffset="441229.8371">7691 17177 802 0,'2'-3'357'15,"3"2"-178"-15,1 2-53 16,-6-1-51-16,0 0 5 0,4 23 2 15,6 34-5-15,-3-25-23 16,3-3-17 0,12-6-15-16,3-7-3 0,2-16 3 15,0-8 3-15,-5-15 4 16,-4 0 0-16,-2 0-3 16,-7 0-4-16,-4 6-6 15,-2 2-3-15,-9 5-1 16,0 8-3-16,0 10-4 15,0 8 0-15,6 10-6 16,0-2 1-16,6 2 0 16,5 0 0-16,9-11 4 15,2-3 4-15,11-10 26 0,-2-8 17 16,-3-7 23-16,-3-4 4 16,-12 1-17-1,-5-2-15-15,-7 4-27 16,-1 0-50-16,-6 0-190 0</inkml:trace>
  <inkml:trace contextRef="#ctx0" brushRef="#br0" timeOffset="441364.8858">7960 16989 1068 0,'-7'-8'611'0,"-6"-7"-131"0,4 11-250 16,1 3-79-16,7 10-121 15,1 7-35 1,5 4-126-16</inkml:trace>
  <inkml:trace contextRef="#ctx0" brushRef="#br0" timeOffset="441606.213">8321 17110 1013 0,'1'18'474'15,"0"16"-231"-15,-1 19-89 0,1 11-40 16,4 16-61-16,-3 4-13 16,6 1-18-16,-5-8-7 15,1-14-28 1,1-15-59-16,-5-28-243 15</inkml:trace>
  <inkml:trace contextRef="#ctx0" brushRef="#br0" timeOffset="441752.1637">8299 17309 1329 0,'7'1'557'15,"4"3"-336"-15,5 3-84 0,4 3-72 16,1 2-36-16,7-3-60 15,5 0-76-15</inkml:trace>
  <inkml:trace contextRef="#ctx0" brushRef="#br0" timeOffset="442035.4233">8856 17200 1079 0,'-3'8'533'0,"-5"8"-153"15,-5 2-169-15,-3 8-78 16,-8-2-46-16,-4-2-46 0,-5-6-10 16,-2-14-8-16,1-6-2 15,4-11-18-15,3-2-11 16,5-8-13-16,10 6-6 16,11-5 1-16,3 6-2 15,18 11-8-15,4 5 11 16,10 14 20-16,3 9 14 15,2 14 22-15,-7 2-6 16,-5 3-8-16,0-3-6 16,-10-7-12-16,3-4-80 15</inkml:trace>
  <inkml:trace contextRef="#ctx0" brushRef="#br0" timeOffset="442739.875">9229 17416 906 0,'-2'3'613'0,"-3"-2"41"16,2 1-354-16,2-2-36 15,1 0-120-15,-2 0-43 16,2 0-58-16,-1 0-39 0</inkml:trace>
  <inkml:trace contextRef="#ctx0" brushRef="#br0" timeOffset="461078.2959">11434 10191 748 0,'-12'-11'74'0</inkml:trace>
  <inkml:trace contextRef="#ctx0" brushRef="#br0" timeOffset="614629.4881">11852 14377 510 0,'3'0'329'0,"7"5"55"16,4 9-174-16,7 10-86 15,8 8-18-15,6 2-53 16,-1-2-17-16,-1-5-31 15,-7-8-51-15,-10-5-375 16</inkml:trace>
  <inkml:trace contextRef="#ctx0" brushRef="#br0" timeOffset="614806.7113">12100 14357 1145 0,'-21'16'471'16,"-27"21"-303"-16,-3 4-41 16,5 3-72-16,5-2-24 0,14-14-41 15,6-8-48-15,20-11-257 16</inkml:trace>
  <inkml:trace contextRef="#ctx0" brushRef="#br0" timeOffset="615412.7136">12462 13196 582 0,'9'1'315'0,"7"3"-74"16,19 9-81-16,6 3-22 15,6 7-59-15,1 4-29 16,-13 2-32-16,-6-3 5 0,-20-6-108 16,0-5-157-1</inkml:trace>
  <inkml:trace contextRef="#ctx0" brushRef="#br0" timeOffset="615581.9675">12755 13158 986 0,'-4'-1'445'16,"-12"1"-212"-16,2 13-87 16,-4 6-35-16,-16 12-38 15,1 6-24-15,-13 1-26 0,-2 0-7 16,10-6-48-16,12-9-60 16,13-12-423-1</inkml:trace>
  <inkml:trace contextRef="#ctx0" brushRef="#br0" timeOffset="616195.4351">12768 11817 1001 0,'0'-1'462'16,"2"-2"-226"-16,-1 6-57 0,-1-3-101 16,4 9-30-1,9 21-23-15,43 36-7 0,-31-34-8 16,-5-1 1-16,-1-9-67 16,-5-7-61-16</inkml:trace>
  <inkml:trace contextRef="#ctx0" brushRef="#br0" timeOffset="616368.5638">13004 11793 1052 0,'-18'7'467'0,"-21"16"-237"16,-6 4-55-16,-8 9-88 15,3 2-30-15,9-3-37 16,8-5-7-16,15-14-67 15,4-8-71-15</inkml:trace>
  <inkml:trace contextRef="#ctx0" brushRef="#br0" timeOffset="616921.0371">12774 10676 830 0,'0'0'398'0,"5"1"-165"15,0 4-56-15,8 7-94 16,8 4-29-16,5 5-28 16,3 3-11-16,-7-1-12 15,-3 0-42-15,-4-7-200 16</inkml:trace>
  <inkml:trace contextRef="#ctx0" brushRef="#br0" timeOffset="617079.4689">12948 10656 871 0,'-11'3'439'0,"-22"8"-119"16,0 3-93-16,-3 12-93 15,-2 2-37-15,7 6-57 16,9 0-15-16,11-8 1 16,0-4-55-16</inkml:trace>
  <inkml:trace contextRef="#ctx0" brushRef="#br1" timeOffset="1.58349E6">11311 10113 499 0,'1'-2'285'0,"-1"-4"-63"16,0 6-75-16,-1 0-30 16,0 0-52-16,0 0-19 0,-4 0-24 15,-4 0-6 1,0 1-24-16,-26 9-70 15</inkml:trace>
  <inkml:trace contextRef="#ctx0" brushRef="#br1" timeOffset="1.58373E6">11084 10204 676 0,'-7'0'326'15,"-4"1"-130"-15,-1-1-80 16,3 2-31-16,3 1-45 16,1-1-17-16,3 3-20 15,1-2-22-15,0-3-128 16,0 0-124-16</inkml:trace>
  <inkml:trace contextRef="#ctx0" brushRef="#br1" timeOffset="1.58387E6">10940 10339 366 0,'-6'6'188'0,"-3"4"-63"0,2 3-33 16,1-2-56-16,3-2-48 0</inkml:trace>
  <inkml:trace contextRef="#ctx0" brushRef="#br1" timeOffset="1.58404E6">10851 10587 690 0,'0'6'302'0,"0"0"-156"15,-2 4-32-15,0-5-58 16,2 1-19-16,1 1-26 16,2 0-7-16,3-5-128 15,3 3-170-15</inkml:trace>
  <inkml:trace contextRef="#ctx0" brushRef="#br1" timeOffset="1.58418E6">10919 10737 877 0,'-1'3'361'0,"-2"9"-218"16,0-1-46-16,3 0-54 0,1-1-14 15,6-2-76-15,5 1-96 16</inkml:trace>
  <inkml:trace contextRef="#ctx0" brushRef="#br1" timeOffset="1.58433E6">11176 10918 517 0,'1'3'293'0,"-1"2"-48"15,2 3-77 1,0-5-90-16,2 1-29 0,8-2-78 16,-2-2-93-16</inkml:trace>
  <inkml:trace contextRef="#ctx0" brushRef="#br1" timeOffset="1.58445E6">11419 10907 837 0,'-1'1'371'0,"-1"3"-169"16,2-1-138-16,0-3-25 16,0 0-99-16,0 0-132 15</inkml:trace>
  <inkml:trace contextRef="#ctx0" brushRef="#br1" timeOffset="1.5846E6">11606 10804 946 0,'4'-5'412'16,"1"-3"-216"0,4 1-113-16,1 2-31 15,0 1-55-15,1-2-76 0</inkml:trace>
  <inkml:trace contextRef="#ctx0" brushRef="#br1" timeOffset="1.58475E6">11720 10619 900 0,'-1'-6'422'0,"-2"-4"-177"0,4 2-133 15,0 0-43-15,1 2-41 16,1-2-10-16,-1-1-116 15,5 2-145-15</inkml:trace>
  <inkml:trace contextRef="#ctx0" brushRef="#br1" timeOffset="1.58488E6">11713 10458 756 0,'-1'-7'428'16,"-7"-5"-68"-16,1 2-207 15,6 3-52 1,-1-1-63-16,2 3-14 15,0 1-132-15,-4 0-156 0</inkml:trace>
  <inkml:trace contextRef="#ctx0" brushRef="#br1" timeOffset="1.58502E6">11640 10281 925 0,'-6'-5'434'16,"-3"-6"-189"-16,-2 1-79 0,7 2-101 15,0 2-27 1,0 0-61-16,-1 2-68 0,-1 0-284 16</inkml:trace>
  <inkml:trace contextRef="#ctx0" brushRef="#br1" timeOffset="1.58513E6">11515 10154 466 0,'-8'0'150'16</inkml:trace>
  <inkml:trace contextRef="#ctx0" brushRef="#br1" timeOffset="1.58644E6">11101 10813 374 0,'5'1'208'0,"2"4"-42"0,-4 0-20 15,-6 5-39-15,-6-1-13 16,-10 3-26-1,-7-1-13-15,-12 3-29 16,-12-4-9-16,-15-2-10 0,-6 1-2 16,-18-6 0-1,-12 1-2-15,-23-3 0 16,-10-2 0-16,-31 1 0 16,-6 1 1-16,-26 5 6 15,-14 7 6-15,-22 5-1 0,-15 3-3 16,-25 2-6-16,-3-2-3 15,-3 0-1-15,11-2 2 16,18-7 1-16,9-3-1 16,19-6-2-16,11-4 1 15,29-2-92-15,6 3-44 16,31-1-76-16,11 4-65 0</inkml:trace>
  <inkml:trace contextRef="#ctx0" brushRef="#br1" timeOffset="1.58705E6">6800 10923 362 0,'-2'0'205'15,"-3"-2"-9"-15,-4 3-138 16,-4 5-14-16,-8 7-20 0,-4 2-4 16,-8 4-13-1,-4 1-2-15,1-3-3 16,-1 3 0-16,11-4-2 15,5-3 6-15,15 2 53 0,7-2 35 16,23 4 87-16,13 3 23 16,27 1-24-16,11 1-31 15,8-2-51-15,0-4-117 16</inkml:trace>
  <inkml:trace contextRef="#ctx0" brushRef="#br1" timeOffset="1.58862E6">1971 10664 478 0,'0'-6'219'0,"0"-10"-78"16,5-5-21-16,14-4-6 16,-1-3 9-16,6 3-7 15,4 5-13-15,-1 13-36 16,-2 6-24-16,0 17-30 16,-3 10-2-16,-2 14-3 15,1 10 2-15,-3 5-2 0,1 2 0 16,1-4 2-16,-1-7 2 15,-4-15 5-15,-1-8 3 16,-9-16 14-16,0-8 5 16,-6-15-2-16,-5-9-3 15,-3-8-18-15,-2-1-8 16,-5 7-8-16,-2 6-5 16,-6 15-8-16,-4 9-2 15,-2 14 2-15,-2 5 2 0,2 5 6 16,3 3 1-1,10-2-61-15,4-4-57 0,12-5-262 16</inkml:trace>
  <inkml:trace contextRef="#ctx0" brushRef="#br1" timeOffset="1.58895E6">2556 10787 390 0,'11'-1'265'15,"5"-3"-6"-15,-6 4-86 16,-3 0-16-16,-7 5-20 16,-6 5-18-16,-5 3-15 15,-3 1-20-15,-7-2-43 0,5-4-11 16,-8-7-10-16,0-2-4 16,1-9-27-1,-2-3-17-15,8-3-41 0,4-2-43 16,11 0 12-16,7 1 9 15,6 2 33-15,5 4 35 16,9 12 3-16,-2 5 3 16,-3 11 23-16,0 8 13 15,-5 4 11-15,-4 2 3 16,1-1-12-16,0-4-3 16,3-5-216-16</inkml:trace>
  <inkml:trace contextRef="#ctx0" brushRef="#br1" timeOffset="1.58918E6">2781 10715 769 0,'0'-3'401'0,"-2"1"-131"16,-2 4-81-16,3-2-95 15,0 13-26-15,1 56-9 16,3-19-9-16,0 13-20 15,3 3-10-15,3-6-9 16,1-7 0-16,2-20-2 16,-3-3 4-16,-1-13-34 15,-1-5-56-15,-4-8-239 16</inkml:trace>
  <inkml:trace contextRef="#ctx0" brushRef="#br1" timeOffset="1.5893E6">2779 10972 660 0,'0'-4'369'0,"4"-6"-91"16,8 3-105-16,13 2-128 16,5 4-24-16,13 6-10 15,-4-4 7-15,-5-1-270 16</inkml:trace>
  <inkml:trace contextRef="#ctx0" brushRef="#br1" timeOffset="1.58951E6">3061 10639 656 0,'-1'-5'368'15,"-8"-5"-83"-15,4 10-161 16,6 5-40-16,-3 15-57 16,6 10-10-16,2 13 17 15,0 11 0-15,7 9-4 0,-12-3-4 16,1-4-3-16,2-10-1 15,-8-22-55 1,4-2-80-16</inkml:trace>
  <inkml:trace contextRef="#ctx0" brushRef="#br1" timeOffset="1.58981E6">3007 10601 601 0,'7'-6'315'0,"4"-11"-98"16,7 2-66-16,13 9-98 16,-9-3-20-16,3 7-19 0,-4 6-5 15,-18 4-4-15,0 6 2 16,-13 3 3-16,-3-3 3 16,5-3-4-16,2-4-6 15,7-4-3-15,9-1-4 16,8 1-4-16,6 1 1 15,10 10-3-15,-4 1 0 16,-9 3 5-16,-6 6 13 0,-20 1 22 16,-7 0 8-1,-10-2 8-15,-6-1-9 0,2-12-3 16,2-3-58-16,13-8-264 16</inkml:trace>
  <inkml:trace contextRef="#ctx0" brushRef="#br1" timeOffset="1.59018E6">3636 10757 585 0,'0'0'303'16,"2"2"-62"-16,-1 1-58 15,-2-3-63-15,-1 0-21 16,1 0-45-16,-16 3-17 16,-34 41-17-16,29-29-5 0,1-5-11 15,-1-4-34-15,0-6-80 16,-1-2-41-16,2-6-75 16,1-3 11-16,6-2 74 15,4 0 38-15,10 4 78 16,7 3 31-16,8 0 35 15,1 4 8-15,9 6 31 16,-3 5 4-16,-1 14-2 16,-4 2 2-16,0 9-16 15,-1-1-11-15,-5 0-21 16,8 0-4-16</inkml:trace>
  <inkml:trace contextRef="#ctx0" brushRef="#br1" timeOffset="1.59034E6">3533 10529 735 0,'-1'0'355'16,"2"-2"-31"-16,6 9-300 0,6 4-183 15</inkml:trace>
  <inkml:trace contextRef="#ctx0" brushRef="#br1" timeOffset="1.59056E6">3749 10745 725 0,'2'7'372'0,"1"4"-107"0,6 4-130 16,4 6-32-16,2 1-51 15,2 0-18-15,3-2 8 16,-3-8 11-1,2-5 31-15,-2-5 21 0,-1-10-1 16,1-3-9-16,2-11-27 16,-3 2-21-16,-3-1-25 15,-1 2-6-15,-8 6-102 16,-2 0-108-16</inkml:trace>
  <inkml:trace contextRef="#ctx0" brushRef="#br1" timeOffset="1.59126E6">4242 10850 541 0,'2'-6'279'16,"0"-7"-76"-16,-2-1-22 0,-5 4-49 0,-2-2-23 31,-5 6-43-31,-3 0-19 16,-2 3-32-16,-3 6-12 0,2 6-12 0,2 1-4 15,3 8-4-15,4 0 0 16,8 2 2 0,4 0 3-16,12-1 9 0,2-5 4 0,5-10 8 31,1-1 1-31,0-6 3 16,3-5-1-16,-4-1 0 15,-3-4-2-15,-5 0-2 0,-5 0-1 16,-4 7-2-1,-4 0-4-15,-3 6-4 16,-4 1-5-16,5-1-6 16,0 0 1-16,1 0 5 15,1 9 3-15,3-1 8 16,36 26 7-16,-16-34 20 16,-1-3 9-16,-6-9 10 15,5-3-2-15,-10-7-14 16,-2-2-9-16,0 3-8 0,-3-3-3 15,-2 6 11-15,1 2 9 16,-6 2 12-16,1 3 3 16,0 8-15-16,-1 2-11 15,-7 3-7-15,7-2-1 16,0 5 2-16,2 25 3 16,19 46-3-16,-17-29 1 15,4 7-4-15,-6-5 0 16,3-4-5-16,-3-10 0 0,2-10 2 15,5-4 0-15,-7-10-55 16,4-3-66-16</inkml:trace>
  <inkml:trace contextRef="#ctx0" brushRef="#br1" timeOffset="1.5914E6">4484 10926 826 0,'7'-4'311'0,"12"-3"-234"16,10 3-44-16,3-1-24 16,8 4-59-16</inkml:trace>
  <inkml:trace contextRef="#ctx0" brushRef="#br1" timeOffset="1.59176E6">4867 10760 550 0,'0'-10'329'16,"-2"-6"-36"-16,-1 4-62 0,-10 2-94 16,-2 5-39-16,-7 5-53 15,-2 0-17-15,3 5-22 16,5 4-8-16,13 1-10 16,4 1 1-16,11 0 5 15,4-1 5-15,2-2 6 16,2-2 3-16,-3-4 0 15,-1-1 0-15,-5-1 2 16,-6 0 0-16,-5 0-3 16,-7 2-3-16,-5 2-4 15,-6 3-2-15,-1 6-2 16,0 1 0-16,7 2-3 16,1 1 1-16,14 2 25 15,4 0 17-15,8 1 33 0,2-3 9 16,4-3-7-1,-1-4-9-15,1-6-7 0,7 0-73 16</inkml:trace>
  <inkml:trace contextRef="#ctx0" brushRef="#br1" timeOffset="1.593E6">1601 11351 410 0,'-3'15'191'16,"-6"7"-73"-16,6 8-31 0,3 6 5 16,2-6 26-16,9-4 19 15,10-8 23-15,3-8 5 16,7-9-6-16,-3-3-9 16,-6-7-36-16,-8-4-15 15,-5-2-35-15,-4-1-18 0,-5-3-26 16,-1 2-17-16,-1 4-110 15,2 2-107-15</inkml:trace>
  <inkml:trace contextRef="#ctx0" brushRef="#br1" timeOffset="1.59332E6">1890 11447 251 0,'6'9'159'0,"7"12"0"16,-2 3-18-16,-2-4-30 15,-3 2-17-15,-6-7-29 16,-1-2-11-16,-2-3-19 16,3-6 3-16,0-6 4 15,3-5-3-15,-1-6-5 0,5-2-11 16,1-4-15-16,1-6-2 16,5 0 4-16,0 2 11 15,2 6 27-15,0 4 8 16,4 7 1-16,-2 4-10 15,1 7-30-15,-7 6-8 16,-6 10-2-16,-4 4 1 16,-2 6 5-16,-2 2-1 0,-3-7-2 15,5 1 8 1,7-12-124-16,6-4-147 0</inkml:trace>
  <inkml:trace contextRef="#ctx0" brushRef="#br1" timeOffset="1.59348E6">2262 11284 716 0,'1'-2'375'16,"4"1"-119"0,0 2-94-16,-5-1-123 15,1 8-15-15,6 22-38 16,4 36-160-16</inkml:trace>
  <inkml:trace contextRef="#ctx0" brushRef="#br1" timeOffset="1.59382E6">2653 11553 720 0,'4'-5'369'16,"1"-5"-95"-16,0 1-64 0,-5-4-67 15,-1-1-26 1,-7 1-28-16,-6-2-16 0,-7 5-31 16,-1 1-13-16,1 8-35 15,2 4-9-15,4 9-10 0,3 3-4 16,11 3 2-1,1 4 2-15,6-3 8 16,1-2 7-16,6-6 14 16,3-1 6-16,1-6 6 15,1 0 0-15,-3-4-1 0,-1-4 14 16,-3-2-163 0,2 2-219-16</inkml:trace>
  <inkml:trace contextRef="#ctx0" brushRef="#br1" timeOffset="1.59396E6">2652 11379 626 0,'-7'-11'391'16,"-6"-8"-10"-16,10 11-264 15,2 4-68-15,8 7-264 16</inkml:trace>
  <inkml:trace contextRef="#ctx0" brushRef="#br1" timeOffset="1.59423E6">2927 11462 518 0,'-1'6'243'0,"-8"5"-94"16,3 3-22-16,6 9-29 15,0-1-8-15,12 2 3 16,4 1 8-16,4-7 4 16,4-3 0-16,6 0-20 15,-1-9-8-15,3-6-18 16,-1-3-10-16,-7-7-8 16,-4-2-7-16,-3-3-8 15,-7-1-42-15,-10-5-119 16,-3 3-112-16</inkml:trace>
  <inkml:trace contextRef="#ctx0" brushRef="#br1" timeOffset="1.5944E6">2997 11393 684 0,'3'1'342'0,"2"-1"-82"15,3 15-139-15,1 7-28 16,1 12-8-16,1 8-5 0,-2 4-34 15,-8-1-11-15,3 3-13 16,-4 0-24-16,0-2-136 16,3-6-179-16</inkml:trace>
  <inkml:trace contextRef="#ctx0" brushRef="#br1" timeOffset="1.59518E6">3247 11538 777 0,'1'-1'357'15,"2"-3"-171"1,0 2-52-16,-3 2-64 16,0 0-30-16,0 0-18 0,1 12 2 15,30 26-2-15,-29-29 1 16,1-3-3-16,2-2 3 16,3-6 5-16,2-6 0 15,2-6-5-15,4-1-7 16,6-2-12-16,3 1-4 15,1 1-4-15,-1 2-3 0,-5 11-6 16,-5 3 11-16,-7 14 19 0,-6 4 7 16,1 7 10-16,-1-1-9 15,2-4-48-15</inkml:trace>
  <inkml:trace contextRef="#ctx0" brushRef="#br1" timeOffset="1.59553E6">3955 11413 1001 0,'0'12'374'16,"0"18"-254"-16,-1 8-32 15,6 12-6-15,1 4-4 0,3 5-35 16,-3-4-11-1,-3-2-7-15,6-6-6 16,-4-13 0-16,3-9-22 0,2-10-95 16,-5-7-113-16</inkml:trace>
  <inkml:trace contextRef="#ctx0" brushRef="#br1" timeOffset="1.59569E6">3951 11606 969 0,'11'0'352'0,"12"-2"-276"16,5 0-56-16,1-2-8 0,8 3-3 15,4-2-68-15,0 1-114 16</inkml:trace>
  <inkml:trace contextRef="#ctx0" brushRef="#br1" timeOffset="1.59606E6">4329 11521 590 0,'7'-4'374'0,"1"-9"-43"15,2 9-137-15,-7 2-56 16,0 4-72-16,0 5-17 0,-4-7-5 16,-2 6 6-16,-6 12-6 15,-24 28-10 1,10-36-8-16,3-4-1 16,4-6-1-16,1 0-13 15,2-9-21-15,-1-1-12 0,4-4-19 16,3 0 6-16,5 7 6 15,2 1 3-15,2 6 1 16,4 0 0-16,-6 0 2 16,1 0 4-16,26 10 10 15,32 14 4-15,-22-16 6 0,0-4 3 16,-6-5 3 0,-2-3 3-16,-9-8 3 15,1 5 1-15,-5-2 19 16,0 0 9-16,-2 4 8 0,-3-3 0 15,4 8-23-15,0 1-8 16,5 10-12-16,-4 2 3 16,-9 1 9-1,-7-1 4-15,-13-3 8 16,-4 1 0-16,-3-4-37 0,3 0-69 16</inkml:trace>
  <inkml:trace contextRef="#ctx0" brushRef="#br1" timeOffset="1.59702E6">5059 11389 562 0,'7'1'247'16,"2"-1"-95"-16,10 1-74 15,5 3-5-15,8-4-10 16,5 1-13-16,2-1-24 0,-3-3-5 0,-9-3-4 15,-6 2-3 1,-11 3-2 0,-9 1-2-16,-7 6-2 15,-11-1-3-15,-4 5-1 16,-3-1-3-16,1 4-2 16,4 5-2-16,4 3-3 15,6 2 6-15,9 3 9 16,2-5 7-16,15-3 17 15,2-4 3-15,8-9 4 16,5-1 0-16,-2-7-6 16,3 1-4-16,-10-8-5 15,-3-4-3-15,-6-1-5 0,-6-3-1 16,-1 5-9-16,-5 2-6 16,3 11-15-16,-5 2-3 15,1 7 1-15,2 4 4 16,-3-4 12-16,3 6 1 15,1-5 3-15,-4-2 2 16,6-3 5-16,-1-5 1 16,4-2 2-16,2-7-1 0,-3-4-6 15,7 2-3-15,2-5-4 16,2 7-2-16,3 4-3 16,-6 2-4-16,-2 10-8 15,-4 4 18-15,-4 5 19 16,-3 5 12-16,-2-4 17 15,0-2-17-15,8 3-8 16,6-4 9-16,8-4-428 16</inkml:trace>
  <inkml:trace contextRef="#ctx0" brushRef="#br1" timeOffset="1.59779E6">6170 11466 628 0,'-5'-4'304'0,"-6"-7"-112"0,-5 3-40 15,-10 3-71-15,0 5-30 16,-5 7-40-16,6 8-12 16,8 4-13-16,0 0-1 0,15 6-3 15,1-4 2-15,10 1 9 16,8-5 5-1,7-11 6-15,2-2 5 0,1-6 5 0,-4-4 1 16,-7-1 3-16,-6-3 1 31,-8 1-2-31,-2 2-2 0,-4 1-9 16,-2 4-6-16,-2 3 0 16,2 8 1-16,2 8 16 15,4 8 10-15,1 7 13 16,2 4 5-16,6 3-6 15,1 1-7-15,1-2-9 0,3-4-4 16,1-11 2-16,2-3-18 16,2-13-122-16,0-4-170 15</inkml:trace>
  <inkml:trace contextRef="#ctx0" brushRef="#br1" timeOffset="1.59808E6">6405 11576 591 0,'-5'-7'295'15,"-2"-8"-89"-15,-2 1-28 16,-4 5-60-16,3 2-23 16,-8 7-47-16,0 4-18 15,2 8-26-15,1 4-9 16,15 5-8-16,4 2 3 0,14-3 10 15,2-5 6-15,4-9 30 16,-6-6 19-16,-5-9 21 16,-1 0 3-16,-6-8-16 15,1 0-16-15,-6-4-24 16,2 1-7-16,-7 3-50 16,-1 1-59-16</inkml:trace>
  <inkml:trace contextRef="#ctx0" brushRef="#br1" timeOffset="1.59842E6">6489 11597 465 0,'12'3'261'0,"11"6"-52"16,0-2-71 0,4-1-20-16,0 0-32 15,-7-5-16-15,6-1-14 0,-4-3-5 16,-7-2-7-16,3-1-2 15,-16-4-10 1,-2-2-4-16,-9-4-13 0,-7 1-4 16,-5-4-9-16,-2 4-2 15,-1 3-10-15,0 2-2 0,2 15-5 16,-1 1-1 0,8 11 3-16,2 3-1 15,11 2 11-15,3 8 7 0,4 0 23 16,3 3 17-16,-3 5 11 15,1-4-2-15,1-3-13 16,-5-2-11-16,4-8-10 16,-1-5 1-16,0-7-97 15,7-3-190-15</inkml:trace>
  <inkml:trace contextRef="#ctx0" brushRef="#br1" timeOffset="1.59879E6">7010 11576 838 0,'0'-5'389'0,"0"4"-174"31,2 1-69-31,-3 0-80 15,0 0-23-15,0 0-23 0,-9 4-2 0,-13 6-4 16,-32 29-3 0,28-35-27-16,7 0-27 15,-1-4-61-15,1-5-41 0,5-4-36 16,3 1 12-16,8-3 50 16,4-1 37-1,11 5 56-15,-2-1 31 16,9 11 47-16,0 2 23 0,-2 7 42 15,1 5-3-15,-7 3-21 16,0 2-18-16,1-2-33 16,0 0-10-16,-1-3-105 15</inkml:trace>
  <inkml:trace contextRef="#ctx0" brushRef="#br1" timeOffset="1.59894E6">6888 11359 1035 0,'-6'1'424'16,"0"4"-206"-1,5 16-192 1,2 4 2-16</inkml:trace>
  <inkml:trace contextRef="#ctx0" brushRef="#br1" timeOffset="1.60007E6">1559 12155 483 0,'2'0'207'0,"10"4"-84"0,4 2-63 16,20 6-20-16,5-2 2 16,8-2-10-16,-1-2-8 0,-11-6-5 15,-6 0 0 1,-16-2 3-16,-3-1 8 0,-16 2-5 16,-6-1-3-16,-14 4-11 15,-8 2-12-15,2 4-5 16,-3 4 1-16,10 3 7 15,7 4 4 1,11-2 9-16,6 1 8 16,14 0 9-16,4-3 3 15,6-5 0-15,2-4-5 0,-4-7-6 16,1-5-3-16,-4-6-1 16,-2 1 0-16,-1-5-2 0,-4 2-2 15,-5 2-4 1,-1 2-6-16,-2 7-15 15,-1 3-5-15,2 8-5 16,2 5 0-16,1 12 8 0,3 0 3 16,0-2 16-16,0-2 5 15,1-12 14 1,-1-5 7-16,-1-10-3 0,-1-5-2 16,0-9-4-1,1-1-4-15,-2-2-5 16,-1 0-3-16,-4 5-6 0,-2 5-5 15,-2 8-7-15,-4 5-1 0,2 9 8 16,1 5 3-16,4 8 13 16,0 2 0-1,6 0-3-15,1-3 2 0,9-7-69 16,12-7-344 0</inkml:trace>
  <inkml:trace contextRef="#ctx0" brushRef="#br1" timeOffset="1.60059E6">2326 12194 815 0,'-6'-1'374'16,"-3"-2"-158"-16,3 2-38 15,5 5-85-15,3 3-24 0,15 6-42 16,4 6-9-16,6 2 6 16,-1 1-5-16,-13-2-5 15,-5 1 3-15,-14-4 12 16,-10-2 3-16,-9-5 3 16,-6-6-2-16,-2-8-36 15,4-4-39-15,7-4-170 16</inkml:trace>
  <inkml:trace contextRef="#ctx0" brushRef="#br1" timeOffset="1.60146E6">3130 12181 513 0,'2'-2'278'0,"-4"-3"-74"16,-5 2-51-16,-4 2-72 16,-8 1-26-16,-1 4-27 0,4 1-12 15,-1 4-16-15,11 3-10 16,4 0-4-1,4 4 2-15,10-1 5 0,6-1 6 16,8-4 5 0,5-4 2-16,-3-3 3 15,-4-2 3-15,-10-2 7 16,-7-3 4-16,-10 1-2 0,-6-2-4 16,-13 3-11-16,-3 2-6 15,-5 3-2 1,2 3-2-16,11 3-3 0,2 1-3 15,13 3-2-15,1 0 1 16,3 2 11-16,9-1 6 16,6-1 8-16,3-2 0 15,8-3-4-15,-4-1-1 16,4-6-1-16,-3-1 3 16,-1-4 0-16,-2-4 2 15,-2-3-2-15,-4-1-1 16,-2 3-6-16,-3 5-4 0,-5 4-7 15,-1 2 2-15,-5 4 11 16,0 2 5-16,0 4 11 16,-2-4-1-16,2-5-1 15,0-1 4-15,-4-6 2 0,3 3-1 16,0-1-9-16,0 0-7 16,-2-15-7-16,3-33-2 15,10 31-5-15,0 1-2 16,6 3-2-16,1 5 10 15,1 8 9-15,-1 1 3 16,0 7 5-16,1 4-6 16,-5 4-2-1,2 4-1-15,-4 0-2 16,-4 0 0-16,-4 0 2 16,-2-2-1-16,-2-1-65 0,1-1-65 15</inkml:trace>
  <inkml:trace contextRef="#ctx0" brushRef="#br1" timeOffset="1.60164E6">3538 12255 685 0,'-1'-8'411'0,"0"-4"-67"16,-1 5-122-16,0 6-62 15,5 9-83-15,-1 4-34 0,3 11-32 16,1 3 5-16,2 6-4 15,-1-2-1-15,3-2-100 16,0-3-157-16</inkml:trace>
  <inkml:trace contextRef="#ctx0" brushRef="#br1" timeOffset="1.60203E6">3693 12256 648 0,'-1'0'332'16,"2"0"-87"-16,8 2-99 15,12 2-85-15,8-1-2 16,7-1-11-16,4-2-16 15,-2-3-13-15,-4-1-2 16,-7-1-2-16,-7 0 0 16,-12 0 1-16,-5-1 0 0,-6 1-8 15,-8 2-3-15,-3 4-9 16,-5 4-4-16,-6 4 4 16,4 5 1-1,0 1 3-15,7 1 0 0,11 6-3 16,4 0 1-16,12 2 2 15,5 0 1-15,10-4 4 16,-2-3-4-16,2-6-81 16,-2-1-85-16</inkml:trace>
  <inkml:trace contextRef="#ctx0" brushRef="#br1" timeOffset="1.60231E6">4234 12359 484 0,'-1'1'290'0,"-3"1"-32"16,-4 3-49-16,-4 2-89 0,-4-4-36 0,-4-2-48 15,1-1-11 1,-3-4-9-16,0-3-3 16,5-5-1-16,-1 0-4 15,7 1-4-15,4 1-2 16,6 3-9-16,3 0-5 15,8 5 2-15,2 4 4 16,8 8 9-16,1 5 7 16,3 8 1-16,-2-1 3 15,-4 1-1-15,-2 2 1 0,-4-7-3 16,-1-1-84-16</inkml:trace>
  <inkml:trace contextRef="#ctx0" brushRef="#br1" timeOffset="1.60245E6">4083 12114 1068 0,'-3'-4'497'15,"-1"-4"-259"1,4 8-79-16,14 11-118 0,2 5-36 16,6 12-42-1</inkml:trace>
  <inkml:trace contextRef="#ctx0" brushRef="#br1" timeOffset="1.60298E6">4370 12352 519 0,'4'0'283'0,"4"1"-57"0,10 13-109 15,5 7-33-15,6 13-16 16,3 4-6-16,4 3-16 16,-1 4-6-16,-1-11-13 15,-3-3-4-15,-8-5-112 16,-7-9-213-16</inkml:trace>
  <inkml:trace contextRef="#ctx0" brushRef="#br1" timeOffset="1.60314E6">4567 12344 880 0,'-12'11'366'0,"-13"24"-196"16,1 6-51-16,1 8-37 0,-3-3-14 15,0-9-27-15,0-3-33 16,8-5-253-16</inkml:trace>
  <inkml:trace contextRef="#ctx0" brushRef="#br1" timeOffset="1.60348E6">4701 12354 905 0,'0'-4'401'0,"1"-5"-194"16,-1 4-60-16,1 4-84 15,1 3-34-15,-2-2-36 16,0 0-8-16,0 0 16 15,7 14 9-15,43 31 12 16,-30-29 12-16,7-7 15 16,5-3 6-16,-5-9 13 15,-4-2-2-15,-12-3 8 16,-4-2-1-16,-6 2-14 16,-1-1-8-16,0-2-23 0,2 1-10 15,-2-3-38-15,0-1-67 16,0-1-290-16</inkml:trace>
  <inkml:trace contextRef="#ctx0" brushRef="#br1" timeOffset="1.6038E6">5006 12317 847 0,'1'-3'455'16,"0"-3"-113"-16,4 6-178 15,-5 0-56-15,0 0-64 16,0 0-22-16,10 22-9 16,23 33-3-16,-18-32-2 15,1-1-1-15,-2-7 4 0,-2-9 5 16,4-5 9-1,-1-3 2-15,2-11 2 16,-1 0-2-16,-5-10-7 16,0-1-1-16,-6 1-5 15,0-1-50-15,-4 8-257 16</inkml:trace>
  <inkml:trace contextRef="#ctx0" brushRef="#br1" timeOffset="1.6042E6">5517 12273 668 0,'0'-2'328'16,"-5"-4"-114"-16,-2 2-47 15,-9 4-80 1,-2 0-29-16,0 6-43 16,-2 4-11-16,0 6-10 15,7 5-5-15,2 4-4 16,7 5 1-16,8-3 4 15,2 0 5-15,9-7 23 16,1-7 16-16,0-11 30 0,-1-2 22 0,-6-5 8 16,-4-4-7-1,-6-1-25-15,-4 0-27 16,-12-3-34 0,-6 5-47-16,1 4-262 15</inkml:trace>
  <inkml:trace contextRef="#ctx0" brushRef="#br1" timeOffset="1.60458E6">5616 12331 899 0,'7'-3'405'0,"7"-2"-211"16,1 4-61-16,4 9-87 16,-1 3-21-16,-2 9-13 15,-2 0-3-15,-10-1 1 16,-3 0 1-16,-1-8 4 16,0 0 1-16,0-11 12 15,3 0 4-15,0-8-4 16,3-6-2-16,5-2-17 15,2-4-7-15,3 6-4 16,0 0-2-16,-2 7-6 0,2 7 11 16,-4 5 13-16,-2 4 13 15,-2 6 23-15,-4 0-7 16,-1 2-6-16,1 3-8 16,-1-4-75-16,8-2-108 15</inkml:trace>
  <inkml:trace contextRef="#ctx0" brushRef="#br1" timeOffset="1.60503E6">6168 12311 412 0,'-16'-3'236'15,"-16"-4"-40"-15,-4 1-36 16,10 4-60 0,4 2-15-16,8 1-23 0,8 3-4 15,4 0 11-15,11 3 1 16,15 6-1-16,4 2-4 16,13 8-18-16,-2 0-6 15,-6 1 4-15,-9 2 8 16,-12-2 19-16,-8-4 14 15,-14-2 24-15,-8-7 6 0,-7-8-13 16,-6-3-21 0,1-8-39-16,1-1-25 0,5 1-44 15</inkml:trace>
  <inkml:trace contextRef="#ctx0" brushRef="#br1" timeOffset="1.80053E6">6546 12450 635 0,'-3'3'296'0,"-3"12"-110"16,-3 1-46-16,-6 4-51 15,2 2-22-15,-2-2-40 16,4-5-6-16,5-4-144 16,4-8-239-16</inkml:trace>
  <inkml:trace contextRef="#ctx0" brushRef="#br1" timeOffset="1.80086E6">6912 12358 788 0,'-7'10'380'16,"-6"6"-140"-16,-5 5-129 16,-6-2-28-16,-8-4-43 15,0-3-13-15,-1-11-45 16,2-5-19-16,5-11-31 15,7-3-6-15,8 0 30 16,4-1 14-16,7 2 33 16,6 3 15-16,7 5 32 15,4 6 11-15,8 9 14 16,2 6-3-16,6 13-20 16,1 4-10-16,-1 3-17 15,-2 0-6-15,-8-8-20 16,-4-3-57-16,-8-10-379 15</inkml:trace>
  <inkml:trace contextRef="#ctx0" brushRef="#br1" timeOffset="1.80099E6">6776 12157 1117 0,'-5'0'431'0,"3"2"-317"31,5 5-69-31,12 7-185 0</inkml:trace>
  <inkml:trace contextRef="#ctx0" brushRef="#br1" timeOffset="1.80129E6">7067 12383 997 0,'0'6'436'16,"4"5"-201"-16,5 1-65 15,12-2-85-15,-4-4-11 16,11-5-41-16,-2-3-9 0,0-11-10 0,0-2-17 16,-11-4-22-1,-9-1-6 1,-16 1-4-16,-9 1 14 16,-10 6 11-16,-1 8-1 0,2 11-2 0,1 7-3 15,7 12 0 1,7 8 3-16,7 5 13 15,6 1 4-15,9 0 8 16,7-4 1-16,5-6-5 16,-1 1-1-16,-4-8-40 15,-1-3-78-15</inkml:trace>
  <inkml:trace contextRef="#ctx0" brushRef="#br1" timeOffset="1.80161E6">7559 12405 951 0,'-7'8'439'0,"-7"8"-205"16,-10-1-108-16,-3 6-35 15,-5-4-50-15,0-4-14 16,5-10-12-16,6-3-4 15,6-9-22-15,4-3-6 16,6-2-9-16,0-3-2 0,9 2 13 16,6 5 5-16,6 8 13 15,5 2 10-15,7 10 11 16,0 6 6-16,3 8 3 16,-2 4-2-16,-6 1-5 15,-6-3-4-15,-1 3-95 16,-2-3-258-16</inkml:trace>
  <inkml:trace contextRef="#ctx0" brushRef="#br1" timeOffset="1.80224E6">1562 12860 777 0,'7'1'339'16,"13"2"-165"-16,12 0-53 16,14 2-40-16,4-3-24 15,-2-2-30-15,-4-1-9 16,-14-5-69-16,-6-1-93 15</inkml:trace>
  <inkml:trace contextRef="#ctx0" brushRef="#br1" timeOffset="1.80238E6">1797 12814 571 0,'-9'7'343'16,"-3"7"-60"-16,3 3-101 16,4 6-45-16,5 4-54 15,5-1-15-15,3 0-33 16,4-4-12-16,1-9-30 15,2-1-65-15,2-7-319 16</inkml:trace>
  <inkml:trace contextRef="#ctx0" brushRef="#br1" timeOffset="1.80266E6">2116 12910 402 0,'-6'-4'287'0,"-2"0"44"16,-5-1-97-16,3 6-86 0,-3 2-38 16,-3 6-61-16,3 5-22 15,4 3-27-15,3 7-6 16,12 3-2-16,2-3 1 16,11-6 5-16,1-5 3 15,6-13 10-15,2-1 4 0,-3-8 19 16,-3-8 20-1,-12-4 37-15,-10-5 5 16,-14-3-10-16,-8 4-23 0,-5 4-43 16,-1 6-20-16,4 7-191 15</inkml:trace>
  <inkml:trace contextRef="#ctx0" brushRef="#br1" timeOffset="1.80323E6">3023 12909 322 0,'4'7'253'15,"-3"3"30"-15,-10 8-85 16,-8 8-32-16,-16 5-63 16,-2 3-31-16,-7 2-46 15,-4-3-10-15,13-8-16 0,5-7-17 16,7-15-29-16,6-5-5 15,0-13 4-15,6-4 17 16,7-4 32-16,5-6 16 16,11 1 37-1,2 4 18-15,4 10 17 0,1 6 2 16,1 13-25 0,1 9-16-16,1 6-24 0,1 6-8 0,2 4-10 15,1-4-15 1,-3 3-138-16,1-2-241 0</inkml:trace>
  <inkml:trace contextRef="#ctx0" brushRef="#br1" timeOffset="1.80341E6">3130 13124 438 0,'4'5'289'0,"5"4"8"15,3 6-135-15,4 5-94 16,0-1-28-16,0 0-28 16,-1-4-45-16,0-7-182 0</inkml:trace>
  <inkml:trace contextRef="#ctx0" brushRef="#br1" timeOffset="1.80357E6">3286 13070 702 0,'-6'4'356'0,"-10"4"-103"16,-6 7-40-16,-7 6-75 0,-1 7-32 16,-5 4-53-1,2 1-21-15,8-7-22 16,4-3 1-16,11-11-134 16,8-4-321-16</inkml:trace>
  <inkml:trace contextRef="#ctx0" brushRef="#br1" timeOffset="1.80431E6">3121 13090 475 0,'-6'-5'331'16,"-1"-5"39"-16,1 4-93 16,1 4-114-16,5 3-55 15,2 10-79-15,5 4-29 16,14 13 1-16,8 1-74 0</inkml:trace>
  <inkml:trace contextRef="#ctx0" brushRef="#br1" timeOffset="1.80489E6">3899 13050 400 0,'-2'-3'246'16,"-8"-3"-7"-16,-2 2-59 15,-4 4-56-15,-4 0-22 0,2 2-35 16,-3 0-19 0,6 3-29-16,3-1-12 15,7 5-14-15,8 2-2 0,12-2 3 16,7 2 4-1,13-7 6-15,-1 1 1 0,-7-5 3 16,-3 2 2-16,-20-2 4 16,-8-1-1-16,-19 3-3 15,-10 1-1-15,-9 7-5 16,2 0-1-16,11 4 2 16,7-2-2-16,15 2 2 0,7-2 4 15,13 1 4-15,6 0 1 16,19-3 0-1,5-2-2-15,7-8-62 0,2 0-83 16</inkml:trace>
  <inkml:trace contextRef="#ctx0" brushRef="#br1" timeOffset="1.80519E6">4189 13093 721 0,'-11'-7'396'16,"-6"-4"-90"-16,-5-1-122 0,0 2-37 0,4 6-63 15,-2 1-27 1,6 5-42-16,3 2-15 16,9 6-11-16,2 5 0 15,13 2 4-15,2 3 6 0,6-4 4 16,4-4 1 0,0-3 3-16,0-3 1 15,-8-6 4-15,-4-3 6 16,-10-4 6-16,-3-2 1 15,-10-6 0-15,-5-1-5 16,-6-9 8-16,-1-3 1 0,5-3-1 16,2-7-2-16,14-4-21 15,6 1-6-15,13-4-30 0,9 9-42 16,6 12-183-16</inkml:trace>
  <inkml:trace contextRef="#ctx0" brushRef="#br1" timeOffset="1.80578E6">4404 13035 618 0,'-8'0'380'0,"-7"3"-20"15,3 6-208-15,-1-1-40 0,5 7-69 16,8-1-17-16,6 2-18 15,7 4 0-15,8-5 0 16,-2 0 1-16,4-6 3 16,-4-6 3-16,-3-4 3 15,1-6 3-15,-8-4 0 16,3-1-2-16,-3-1-2 16,-6 1-1-16,-1 1 9 15,-2 3 4-15,-4 4-2 16,4 3-4-16,0 2-18 15,-1-1-6-15,1 0-3 16,0 0 1-16,0 0 4 16,0 0 2-16,0 0-1 0,2 4 1 15,4 10 0-15,14 25-1 16,-13-31 1-16,4-3 0 16,4-4 2-1,0-3 1-15,4-8 11 0,2 0 14 16,-3-4 17-16,-3 2 6 15,-9 0 0-15,-6 1-13 16,-9 2-20-16,-5 0-15 16,-3 5-92-16,0-3-84 0</inkml:trace>
  <inkml:trace contextRef="#ctx0" brushRef="#br1" timeOffset="1.80593E6">4522 12889 798 0,'-4'-3'456'0,"1"-3"-80"16,-2 0-89-16,9 6-138 16,-4 0-59-16,0 0-65 15,0 0-21-15,1 4-113 16</inkml:trace>
  <inkml:trace contextRef="#ctx0" brushRef="#br1" timeOffset="1.80658E6">5437 13105 843 0,'-1'-1'366'0,"-6"6"-198"15,-8 8-41-15,-7 10-56 16,-5 5-19-16,-7 3-22 0,2-2-8 16,-3-7-9-16,8-6-6 15,7-15-12-15,0-9-5 0,10-12-7 16,2-4 5-16,8 0 9 15,6 1 8-15,2 4 22 0,2 4 8 32,3 7 23-32,2 8 6 0,6 11-2 15,3 7-6 1,2 9-20-16,-1-2-12 0,5 3-9 16,-2-3-57-16,2-2-340 15</inkml:trace>
  <inkml:trace contextRef="#ctx0" brushRef="#br1" timeOffset="1.80696E6">5735 13187 634 0,'-11'-9'343'0,"-9"-7"-65"15,-3 1-74-15,-3 3-84 16,4 4-36-16,1 4-59 0,3 4-18 16,7 10-16-16,-1 3-7 15,7 6 0-15,5 6 1 16,10 0 6-16,3 1 5 16,12-4 5-16,5-5 3 15,3-9 3-15,-1-2 1 16,-5-6 1-16,-9-4 0 15,-11 0-1-15,-6-3 1 0,-6 1-3 16,-5 1 0-16,-5 5-8 16,-2 7 0-16,1 13 3 15,1 6 1-15,7 10 5 16,4 3-1-16,7-4-12 16,7 3-60-16,6-10-202 15</inkml:trace>
  <inkml:trace contextRef="#ctx0" brushRef="#br1" timeOffset="1.80728E6">6008 13140 719 0,'-14'-2'363'0,"-10"-1"-116"16,1 5-112-16,2 3-32 16,4 5-48-16,4 3-19 15,12 3-18-15,2 3 0 16,12 1 12-16,4-3 11 16,7-6 13-16,5-4-1 15,2-7-3-15,-2-6-4 16,-9-7-3-16,-7-2 0 0,-13-5-3 15,-4 1-5 1,-12 0-17-16,-2 3-22 0,3 5-103 16,3 2-89-16</inkml:trace>
  <inkml:trace contextRef="#ctx0" brushRef="#br1" timeOffset="1.80761E6">6169 13227 648 0,'11'4'362'0,"11"7"-59"16,2-4-74-16,1-4-95 16,-3 1-30-16,0-8-46 0,1 0-14 15,-6-4-14-15,-9-3-4 16,-3 7-8-16,0-1-2 0,3-18-4 31,-7-1-2-31,-6-2-4 0,-9 11-3 0,-1 1-2 16,-3 3-1-16,-2 5-3 15,4 4-1 1,0 2-2-16,0 6-2 0,3 3-3 16,4 0 0-1,4 10-1-15,5 4 5 0,7 7 7 16,5 5 2-16,1 7 4 0,-3-1-2 31,-3 3 0-31,-1-5 0 0,-2-8-73 16,3-2-103-16</inkml:trace>
  <inkml:trace contextRef="#ctx0" brushRef="#br1" timeOffset="1.80798E6">6664 13218 663 0,'5'-5'369'16,"6"-3"-65"-16,-7 7-163 15,-3 1-29-15,-9 7-43 16,-10 3-10-16,-11 4-15 16,-3 1-7-16,-5-4-16 15,7-1-6-15,4-9-16 0,6-3-18 16,8-13-43-1,0-2-12-15,10-2 7 0,2-1 16 16,4 5 39-16,7 0 13 16,1 5 20-16,2 4 6 15,2 6 11-15,-2 5 6 16,-1 10-3-16,2 7-2 16,-2 3-9-16,-1 4-7 15,2 1-13-15,-1 1 0 0,-2-2-84 16,3-5-107-16</inkml:trace>
  <inkml:trace contextRef="#ctx0" brushRef="#br1" timeOffset="1.80812E6">6590 13016 1194 0,'-4'0'475'16,"-6"-5"-287"-16,13 14-176 15,5 6-156-15</inkml:trace>
  <inkml:trace contextRef="#ctx0" brushRef="#br1" timeOffset="1.80851E6">6987 13106 1005 0,'10'-1'439'16,"13"-3"-229"-16,13 2-109 0,7 2-25 15,3-1-40 1,0 0-10-16,-7-4-13 15,-2 5-9-15,-15-5-116 16,-3 3-112-16</inkml:trace>
  <inkml:trace contextRef="#ctx0" brushRef="#br1" timeOffset="1.80866E6">7171 13097 582 0,'-1'2'328'0,"-1"11"-56"0,2-2-58 16,3 6-98-16,3 5-36 15,4 3-51-15,4 0-11 0,3-2-12 16,4-2-47-16,-2-6-168 16,3-6-167-16</inkml:trace>
  <inkml:trace contextRef="#ctx0" brushRef="#br1" timeOffset="1.80888E6">7411 13208 888 0,'0'0'408'0,"2"4"-197"15,-1 0-50-15,-1-4-86 16,0 0-22-16,0 0-12 16,5 7-6-16,5 4 8 15,40 27 11-15,-26-36 21 16,3-2 4-16,-1-9 6 16,-6-6-7-16,-12-2-10 0,-7-2 2 15,-19 4-17-15,-15-1-11 16,-6 7-20-16,-1 1-15 15,6 2-87 1,11 6-70-16</inkml:trace>
  <inkml:trace contextRef="#ctx0" brushRef="#br1" timeOffset="1.81015E6">1633 13673 767 0,'-1'0'390'16,"-2"-1"-153"-16,2 8-120 16,1-7-29-16,0 30-56 0,4 56 2 15,1-10-5-15,2 8-7 16,-1-1-3-16,-1-5-2 15,-1-16-12 1,0-10-49-16,6-23-251 16</inkml:trace>
  <inkml:trace contextRef="#ctx0" brushRef="#br1" timeOffset="1.81031E6">1651 13944 691 0,'1'0'372'0,"16"-1"-26"16,9 2-251-16,19 5-86 15,7-2 6-15,7 3-65 16,1-6-202-16</inkml:trace>
  <inkml:trace contextRef="#ctx0" brushRef="#br1" timeOffset="1.81067E6">2218 13726 808 0,'-19'-1'364'0,"-17"-1"-166"16,11 4-102-16,2 5-33 0,12 4-42 15,9 2-19 1,5 3-12-16,15 1-1 0,4 0 10 15,3-4 2-15,3-4 7 16,-6-6 3-16,-6-3 6 16,-4-1 5-16,-12-1 0 15,-6-3-3-15,-20 5-5 16,-4-1 5-16,-9 2 28 16,0 6 11-16,16 3 16 15,3 2-3-15,14 6-23 16,5 2-6-16,6 2-13 15,6 0-6-15,10-2-6 16,6-5-2-16,1-10 1 16,5-5 1-16,-3-13-41 0,-1-4-52 15,-10-10-190 1</inkml:trace>
  <inkml:trace contextRef="#ctx0" brushRef="#br1" timeOffset="1.81082E6">2172 13603 959 0,'-5'-3'463'0,"-3"-2"-209"0,2 6-96 16,8 14-77-16,5 2-122 0</inkml:trace>
  <inkml:trace contextRef="#ctx0" brushRef="#br1" timeOffset="1.81392E6">2321 13779 411 0,'0'1'244'0,"7"-1"-9"0,8 1-106 16,20 1-79-16,7-1-4 15,12 1-15-15,1 0-11 16,-8-1-8-16,-5-1 2 16,-16-2 1-16,-7 1 4 0,-14-1 4 15,-11-3-2-15,-10 3-5 16,-2-2-5-16,-3 4-10 16,3 3-1-16,-1 6 0 15,3 5 2-15,6 6 13 16,1 7 10-16,13 5 10 15,2-3 6-15,2-1-7 16,6-4-4-16,1-10-9 16,3 2-4-16,3-8-1 15,-3-7-40-15,3-5-211 16</inkml:trace>
  <inkml:trace contextRef="#ctx0" brushRef="#br1" timeOffset="1.81425E6">2728 13905 398 0,'-8'4'288'15,"-2"7"11"-15,0 0-109 16,10 4-117-16,6-2-28 16,14 2-21-1,3 0-6-15,10-4-6 0,4 2 0 0,-2-8 1 16,-1-3 2-16,-5-4 9 16,-7-7 3-1,-9-8 6-15,-3-1 0 0,-12-10 18 16,-3-1 6-16,-13 1 0 15,-5 1-1-15,-10 4-29 16,-2 7-10-16,1 9-16 16,4 6-5-16,11 15-14 15,7 9-4 1,11 16 0-16,2 2 2 0,6 9 10 16,0-3 2-16,0-6 8 15,0-3 0-15,2-11 5 16,1 0 2-16,4-9-50 0,2-5-79 15</inkml:trace>
  <inkml:trace contextRef="#ctx0" brushRef="#br1" timeOffset="1.81457E6">3255 13947 596 0,'-4'-9'319'0,"-5"-15"-59"0,-2 2-39 0,-8 1-56 15,-2 3-33-15,-4 9-58 16,0 3-25-16,4 12-38 16,1 4-12-16,10 10-18 15,5 5-2-15,8 8 4 16,5-1 4-1,8-4 9-15,2-3 5 0,2-13 22 16,2-1 9 0,-11-11 35-16,0-3 12 0,-7 0-3 15,0-1-9-15,-2 0-34 16,2 0-16-16,4-4-136 0,4 1-165 16</inkml:trace>
  <inkml:trace contextRef="#ctx0" brushRef="#br1" timeOffset="1.81523E6">3640 13825 817 0,'8'-1'307'16,"16"0"-229"-16,4-1-42 16,6 0-14-16,5 2-8 15,-7 0-5-15,-5 0 1 16,-9 0 22-16,-9-1 17 15,-10 0 19-15,-6 0-1 16,-9 0-23-16,-3 1-16 0,-4 4-23 16,-1 5-2-16,2 4-4 15,1 2 1-15,10 8 4 16,3 4 7-16,9 4 8 16,5-1-2-16,8-6 1 15,5 0-5-15,5-10 2 16,4-3 3-16,4-10 6 15,-3-9 1-15,1-12-2 16,-6 1-1-16,-3-8-5 16,-6-1-2-16,-8 1-1 15,-2-2-2-15,-5 9-3 16,-2 5-6-16,-1 12-5 16,0 5 0-16,-2 8 2 15,5 5 5-15,2 6 6 0,3 2 2 16,3-1-1-16,-2-2 0 15,2-4-2-15,-3-6 2 16,4-6 9-16,-1-2 3 16,4-12 3-16,0-4 0 15,-1-6-10-15,1-1-5 16,-5 11-8-16,-4 4-12 16,-2 12 8-16,-3 9 1 0,-4 6 3 15,8 2 11-15,2-6-12 16,8-4-57-16,10-7-186 15</inkml:trace>
  <inkml:trace contextRef="#ctx0" brushRef="#br1" timeOffset="1.81569E6">4301 13845 436 0,'1'1'309'15,"1"0"12"1,3 5-114-16,-5-6-26 0,0 0-53 16,4 16-20-16,48 34-25 15,-27-29-4-15,4 0-19 16,-3-1-7-16,-10-5-23 15,-5-4-3-15,-12-5 32 16,-12-2 8-16,-7-1 4 16,-14-4-6-16,-5 0-40 15,5-3-11-15,2-1-76 16,10 3-66-16</inkml:trace>
  <inkml:trace contextRef="#ctx0" brushRef="#br1" timeOffset="1.81619E6">4739 14070 1418 0,'-3'0'627'0,"1"3"-327"15,1-3-74-15,1 0-112 16,0 0-49-16,0 0-567 0</inkml:trace>
  <inkml:trace contextRef="#ctx0" brushRef="#br1" timeOffset="1.81842E6">1534 10240 261 0,'1'-13'153'0,"8"-8"-9"16,3-6-74-16,7 0-1 16,15 1 8-16,5 0 0 0,20 4-10 15,7 4-12-15,23 6-31 16,5 7-9-16,13 8-14 15,1 3-2-15,4 7 1 16,-5 6 0-16,-26 13 3 16,-14 8 3-16,-36 13 5 15,-14 2 4-15,-1-1-22 16</inkml:trace>
  <inkml:trace contextRef="#ctx0" brushRef="#br1" timeOffset="1.81886E6">2600 10248 156 0,'7'-14'130'16,"6"-14"12"-16,9 0-24 16,6-4-5-16,17-1-20 0,16 5-17 15,24 4-30-15,10 8-13 16,22 9-29-16,12 7-5 16,13 20-3-16,3 3 3 15,-4 15 5-15,-19 4 1 16,-35 3-6-16,-22 6-16 15</inkml:trace>
  <inkml:trace contextRef="#ctx0" brushRef="#br1" timeOffset="1.81934E6">4022 10181 325 0,'20'-8'196'0,"32"-12"-11"16,6 2-28-16,18 3-38 0,7 3-5 15,5 12-11-15,8 6-8 0,13 16-28 32,4 7-17-32,-4 10-25 0,-12 5-27 15,-36-1-166-15</inkml:trace>
  <inkml:trace contextRef="#ctx0" brushRef="#br1" timeOffset="1.81997E6">5224 10277 485 0,'40'1'203'0,"46"14"-124"16,5 9-37-16,-1 23-17 0,8 13 7 15,-7 7 23 1,-13 3 6-16,-20-3-7 16,-29-7-10-16,-23-3-19 15,-4-5-2-15,-2-6-24 16,0 0-146-16</inkml:trace>
  <inkml:trace contextRef="#ctx0" brushRef="#br1" timeOffset="1.82052E6">5933 11078 276 0,'1'-4'159'15,"8"-2"3"-15,12-3-92 16,22-4-33-16,16-2 11 0,30 0 12 0,13 9 3 16,13 15-8-1,-2 16-2-15,-18 26 13 0,-13 8-4 16,-36 19 5-16,-21 4-3 15,-26-6-9 1,-9-5-138-16</inkml:trace>
  <inkml:trace contextRef="#ctx0" brushRef="#br1" timeOffset="1.82116E6">6817 11225 374 0,'-3'-2'182'15,"3"-4"-75"-15,4 1-27 0,18-1-31 16,9 0-7-16,27 2 10 16,16 1-7-16,34 10-8 15,10 14-7-15,6 23-19 16,-5 18-8-16,-24 29-4 15,-15 4 2-15,-35 7 17 16,-22-5 7-16,-30-6 7 16,-12-7 1-16,-17-10-142 0</inkml:trace>
  <inkml:trace contextRef="#ctx0" brushRef="#br1" timeOffset="1.82167E6">7840 12056 289 0,'38'19'152'15,"25"11"-37"-15,5 17-7 16,0 8 16-16,-24 6 1 0,-15 1 0 15,-29-1-1-15,-17-4-2 16,-27-13-13-16,-10-4-17 16,-14-22-32-16,1-7-47 15,1-10-113-15</inkml:trace>
  <inkml:trace contextRef="#ctx0" brushRef="#br1" timeOffset="1.82221E6">7721 12587 563 0,'0'2'202'15,"8"18"-158"-15,9 13-54 0,12 33-4 16,6 19 30-16,4 24 58 16,-2 3 14-16,-21 3 18 15,-10-3-12-15,-26-11-35 16,-13-5-8-16,-25-19-17 16,-14-14-3-16,-11-24-34 15,-4-9-79-15</inkml:trace>
  <inkml:trace contextRef="#ctx0" brushRef="#br1" timeOffset="1.82279E6">7337 13570 616 0,'4'10'245'0,"3"5"-120"16,-7 11-47-1,-5 9 39-15,-16 12 33 16,-16 7-11-16,-25 11-37 15,-14-5-27-15,-10-5-36 0,-2-10-7 16,1-24-6-16,3-12-3 16,5-22-30-16,6-7-26 15,24-7-107-15,10-1-123 16</inkml:trace>
  <inkml:trace contextRef="#ctx0" brushRef="#br1" timeOffset="1.82339E6">6470 13761 283 0,'5'5'169'0,"6"20"24"16,-6 9 19-16,-13 20 22 0,-4 12-6 15,-27 4-53-15,-8 1-35 16,-25-3-63-16,-13-6-26 16,-5-5-25-1,3-6-2-15,2-21 0 16,0-9-1-16,-4-23-35 0,-4-15-31 15,10-15-124 1,9-8-135-16</inkml:trace>
  <inkml:trace contextRef="#ctx0" brushRef="#br1" timeOffset="1.8239E6">5308 14060 579 0,'7'8'250'16,"2"2"-126"-16,-3 20-11 15,-7 5 17-15,-23 13-5 16,-12 6-13-16,-26 7-47 16,-9 0-18-1,-8-8-17-15,-9-9-4 16,-1-22-3-16,-5-10-2 15,-1-18-22-15,7-9-30 16,14-8-90-16,8-10-55 16,19 1-69-16,10 3-14 15</inkml:trace>
  <inkml:trace contextRef="#ctx0" brushRef="#br1" timeOffset="1.82444E6">4348 14344 544 0,'-5'14'275'0,"-16"23"-88"15,-12 8-9-15,-28 9-43 16,-11 1-30-16,-16-6-45 15,-13-4-11-15,-16-5-22 16,-5-11-6-16,4-15-3 16,5-12-2-16,15-19-18 15,7-9-25-15,11-14-92 16,16-9-48-16,23-8-182 16</inkml:trace>
  <inkml:trace contextRef="#ctx0" brushRef="#br1" timeOffset="1.82496E6">3027 14404 657 0,'-2'8'281'0,"-3"14"-136"15,-6 7 9-15,-16 8-2 0,-16 1-26 16,-32-1-55-16,-15-1-14 16,-15-8-22-16,-7-7-7 15,-1-13-6-15,5-12-4 16,12-9-24-16,9-9-21 0,30 0-55 16,8 0-37-16,15-7-98 15,11 5-102-15</inkml:trace>
  <inkml:trace contextRef="#ctx0" brushRef="#br1" timeOffset="1.82538E6">2104 14498 521 0,'-7'18'268'16,"-17"12"-60"-16,-16 2-26 16,-26 1-66-16,-16-6-19 15,-13-5-46-15,-2-8-14 16,-1-14-8-16,1-4-13 15,7-8 27-15,4-3-2 0,24-5-32 16,21 2-79-16</inkml:trace>
  <inkml:trace contextRef="#ctx0" brushRef="#br1" timeOffset="1.82724E6">11066 10227 222 0,'0'-1'165'0,"1"-1"44"15,0-1-23-15,-1 3-37 16,-1 0-11-16,0 0-37 16,-1 0-12-16,1 0-6 15,-1 0 0-15,-13 7 3 16,-29 20 5-16,26-15-8 16,-1 3-9-16,-3 5-26 15,2 4-14-15,1-2-19 0,4 2-6 16,8-4-3-16,6-5-71 15</inkml:trace>
  <inkml:trace contextRef="#ctx0" brushRef="#br1" timeOffset="1.82822E6">11206 10131 492 0,'3'-2'270'0,"1"-3"-52"15,4 2-32-15,0-4-32 16,0 3-8-16,2-1-6 0,5 1-3 16,5 3-16-1,8 1-10-15,7 3-31 16,0 5-20-16,7 2-31 16,-1 0-11-16,-1 2 15 15,-5-5-84-15</inkml:trace>
  <inkml:trace contextRef="#ctx0" brushRef="#br1" timeOffset="1.82892E6">11618 10303 620 0,'0'-1'359'15,"2"-2"-70"-15,2 4-110 16,-4-1-32-16,0 0-32 15,0 0-4-15,4 17-4 16,41 35-12-16,-23-22-33 16,-5-1-16-16,-10-7-24 15,0-4-5-15,-8-4 1 16,6 0-50-16</inkml:trace>
  <inkml:trace contextRef="#ctx0" brushRef="#br1" timeOffset="1.8296E6">11725 10730 415 0,'-2'-3'305'16,"-2"3"34"-16,4 2-83 0,0-2-94 15,-1 0-24 1,0 0-37-16,0 0-17 0,-6 13-30 16,-20 34-12-16,11-29-13 15,-3 3-6-15,-9-2-7 16,-5 3 1-16,-6 2 8 16,0-3 2-16,6-6 2 15,3-6 0-15,11-12-29 16,8-2-48-16,13-10-331 15</inkml:trace>
  <inkml:trace contextRef="#ctx0" brushRef="#br1" timeOffset="1.83021E6">11160 10952 558 0,'-5'-4'310'16,"4"4"-38"-16,-3-4-42 16,4 4-82-16,0 0-13 0,0 0-30 15,8 2-8-15,17 7-2 16,30 17-21-16,-27-13-37 16,3-3-11-16,6-1-100 15,4-3-136-15</inkml:trace>
  <inkml:trace contextRef="#ctx0" brushRef="#br1" timeOffset="1.83084E6">10859 10606 355 0,'3'0'265'0,"0"-1"51"15,-3-2-44-15,0 3-58 16,-1-1-30-16,0 1-55 0,0 0-17 16,-1 0-22-1,-3 22 0-15,-10 29-14 0,20-21-15 0,14 2-25 16,0-4-11-16,15-1-9 16,-9-10 0-16,-3-10-118 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25T07:53:52.40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18949 3318 290 0,'-8'-2'163'0,"-8"-3"-42"16,3 3-22-16,-2 2-44 16,6 1-22-16,5 7 6 0,3 3 9 15,6 7 6-15,3 0 4 16,7 3 1 0,-1-6 4-16,3-6 22 15,0-1 16-15,-3-8 18 0,-1-2 10 16,-5-7 7-16,-2-3-4 15,-5-4-23 1,-5-2-15-16,-4 4-24 0,-2-2-10 0,-9 5-15 16,2 4-9-16,-4 3-22 15,-2 1-10-15,7 13-16 32,1-2-9-32,7 8-4 0,5 5-1 15,6-3 6 1,6 1 6-16,6-6 7 0,5-2 4 0,2-8 5 15,2 1 4-15,-4-8 21 16,-8-4 13 0,-7 0 26-16,-5-5 7 15,-4 1-4-15,-2 0-7 16,-6 1-24-16,-1 1-8 16,0 5-19-16,2-1-8 15,4 4-12-15,5 4-7 0,2 7-1 16,2 3 0-16,3 3 9 15,-1-2 5-15,3-2 3 16,-2-4 21-16,-3-7-161 16</inkml:trace>
  <inkml:trace contextRef="#ctx0" brushRef="#br0" timeOffset="447.4453">19892 2556 913 0,'-15'0'469'15,"-12"5"-147"-15,1 10-158 16,-2 10-44-16,11 13-64 16,10 6-16-16,14 5-18 15,9 1-4-15,15-4-4 0,0-6-1 0,3-12-5 16,-5-11 8-16,-6-11-141 31,1-4-183-31</inkml:trace>
  <inkml:trace contextRef="#ctx0" brushRef="#br0" timeOffset="762.9351">20063 2695 1285 0,'-3'5'528'0,"-6"9"-332"0,1 5-72 16,8 13-73-16,0 2-21 15,6 2-17-15,1-2-3 16,-2-10-3-16,6-7 0 16,-3-17 10-16,-4-6 3 15,-4-15 7-15,-4-7 11 0,-5-12 19 16,-1-6 8-16,1-3 5 16,0 1-10-16,5 11-26 15,3 9-10-15,6 11-14 16,4 8-6-16,5 9-5 15,4-1-3-15,15 6-4 16,0-1 2-16,11 6-94 16,4 0-70-16,3-1-386 15</inkml:trace>
  <inkml:trace contextRef="#ctx0" brushRef="#br0" timeOffset="956.61">20464 2551 891 0,'6'0'433'0,"7"1"-144"16,5 3-34-16,-1 9-67 0,5 5-35 15,3 17-60-15,-4 6-10 16,-11 9-2-16,-11 2 11 16,-18-3 7-16,-7-5-13 0,-5-8-28 15,6-7-77-15,3-16-187 16</inkml:trace>
  <inkml:trace contextRef="#ctx0" brushRef="#br0" timeOffset="1870.4248">18972 3365 1094 0,'-2'-2'464'0,"0"2"-271"16,1 8-49-16,8 21-67 15,-3 8-18-15,-2 19-19 0,5 12-8 16,-5 20-14-16,6 10-5 0,-5 0-6 15,1-1-1-15,4-19 0 16,-4-10 0-16,5-11 0 16,-8-9 1-16,-1-15 1 15,0-3 3-15,0-11 3 16,-6-5 3 0,-2-4 2-16,0-4 1 15,-7-5-3-15,4-1-3 16,-2-3-5-16,-2-6-4 15,2-8-3-15,1-6-1 0,-1-10 0 16,1 3 0 0,0 4 1-16,5 8-4 0,5 17-2 15,2 6 0-15,13 22 2 16,0 5 2-16,8 11 4 16,2 2 0-16,-1-7-1 15,0-6 16-15,-3-17 28 16,3-10 21-16,-1-20 19 0,2-11-9 15,2-10-23 1,0-7-24-16,-4 3-44 16</inkml:trace>
  <inkml:trace contextRef="#ctx0" brushRef="#br0" timeOffset="2440.0971">19299 4263 936 0,'4'6'411'0,"3"9"-184"15,1 8-47-15,-5 11-51 16,0 1-20-16,-1 0-51 16,-2-6-19-16,8-6-23 0,1-6-4 15,0-17 1-15,4-6 3 16,1-20 2-1,3-7 0-15,9-1 12 0,-7-3 13 16,1 8 26 0,-5 6 13-16,-8 13-5 15,0 9-11-15,-4 13-22 16,-5 8-11-16,1 9-12 16,1 3-6-16,0-1-8 0,-5-8-4 15,8-8-8-15,0-10-4 16,1-12-2-16,12-2 2 15,-5-12 6-15,6 4 3 16,0 0 2-16,-2 6-1 16,3 11-1-16,-7 5 0 15,-3 8 4-15,-2 8 0 16,-8 0 2-16,-2-2-1 16,4 2-61-16,0-7-84 15,10-6-325-15</inkml:trace>
  <inkml:trace contextRef="#ctx0" brushRef="#br0" timeOffset="2883.7598">19787 4419 270 0,'6'-1'179'0,"6"-3"-1"16,0 0-13-16,1-6-25 15,-1 0 7-15,-4-4 15 16,6 3 7-16,-2-3-6 15,-5-1-13-15,-5-1-26 0,-9-3-1 16,-9 1-11 0,-5 2-10-16,-8 9-29 0,2 6-22 15,-1 10-46-15,3 9-12 16,10 13-10 0,4 3 0-16,15 5 7 15,6-7 0-15,10-11 0 0,5-7 1 16,-1-15 6-16,4 1 3 15,-6-9 6-15,-1 2 3 0,-5 2 3 16,-4-5 16-16,-2 9 5 16,-5-3-1-16,1 8-4 15,0 6-16-15,1 6-9 16,-5 9-1-16,2 7 0 16,-4-2 0-16,-13 4 1 15,1 0 2-15,-13-2 3 16,-1 6 1-16,-4-7 5 15,-2-4 2-15,0-17 4 16,2-9 0-16,8-15-62 16,3-7-69-16,8-12-279 15</inkml:trace>
  <inkml:trace contextRef="#ctx0" brushRef="#br0" timeOffset="3423.3383">19681 4133 701 0,'-6'0'454'0,"-1"1"15"15,5 3-215-15,11-3-139 16,7 0-39-16,21-2-42 0,9-3-12 16,12 1-10-16,-2-1-4 15,-12 4-3 1,-9-3-3-16,-18 2-11 0,-9-4-4 16,-8-1-5-1,-1 1 4-15,-7-6 11 16,5 6 2-16,0 0-1 0,2 3-6 0,5 3 7 15,-4-1 4-15,0 0 19 16,0 0 19-16,3 6 24 16,5 12 7-1,5 30-4-15,-17-29-11 0,0-3-41 16,-3-4-90-16</inkml:trace>
  <inkml:trace contextRef="#ctx0" brushRef="#br0" timeOffset="4037.0814">18875 2263 801 0,'-2'-6'410'0,"2"6"-140"16,3 15-77-16,2 37-103 15,9 19-33-15,2 28-23 0,0 8-7 16,-3 17-9-16,-3 1-3 16,-10-11-3-16,-2-8 0 15,-2-34-2-15,-1-11-9 16,-2-19-90-16,4-6-79 16</inkml:trace>
  <inkml:trace contextRef="#ctx0" brushRef="#br0" timeOffset="4427.0817">18894 2298 807 0,'-9'4'389'0,"-10"8"-122"15,-6 4-69-15,-2 2-73 0,2 4-28 16,4-6-56 0,6 2-15-16,6-9-14 15,3-7-9-15,7-4-1 0,3-8 1 16,6-9 5-16,3-3 5 15,2-5 3-15,4 0 3 16,0 3 5-16,-1 5 2 16,-4 11 6-16,-5 3-1 15,0 13 1-15,-1 5 0 16,5 8-12-16,4 2-3 16,4-2 27-16,-1-6-101 15</inkml:trace>
  <inkml:trace contextRef="#ctx0" brushRef="#br0" timeOffset="4800.4412">19114 2107 908 0,'4'2'415'15,"6"2"-187"-15,0 15-111 16,1 8-12-16,-1 9-21 16,-6 2-4-16,1 2-21 0,-2-3-13 15,0-8-20 1,-1-6-9-16,1-19 0 16,2-9 2-16,4-18 3 15,1-9 1-15,3-7-5 0,0-2-2 16,2 8 12-16,2 5 7 15,-3 12 6-15,1 8-1 16,-3 10-14-16,-1 6-9 16,3 10-3-16,2 1-2 15,0 8-3-15,-4 1-2 16,-4 1-1-16,3 0-40 16,-4-8-236-16</inkml:trace>
  <inkml:trace contextRef="#ctx0" brushRef="#br0" timeOffset="5140.5639">19083 1974 982 0,'4'-11'457'16,"9"-1"-188"-16,10 4-153 15,9 4-41-15,16 10-46 0,1 0-10 16,4 6-14-16,-3 2 0 16,-16-1-1-16,-6-4 1 15,-19-1-16-15,-4-6-5 16,-8-4 1-16,-1-1 0 16,3 2 18-16,-3-6 4 15,-6-14-2-15,-11-29 1 16,21 43 13-16,5 6 2 15,6 15 26-15,-2 5 17 16,1 6 10-16,-2 4 2 16,-8-4-23-16,0 4 25 0,0-5-47 15</inkml:trace>
  <inkml:trace contextRef="#ctx0" brushRef="#br0" timeOffset="5624.3328">17748 3399 891 0,'-5'-1'445'0,"6"-5"-119"16,16-1-154-16,42-1-61 15,18-5-11-15,45 5-10 16,16 0-16-16,14 2-34 0,8 2-12 15,-8-2-6-15,-9 0-83 16,-25-2-231-16</inkml:trace>
  <inkml:trace contextRef="#ctx0" brushRef="#br0" timeOffset="6074.3252">17866 3273 917 0,'-1'-6'455'0,"-7"0"-160"16,-10 5-79-16,-13 14-93 16,-8 8-46-16,0 12-51 15,5 2-10-15,15-1-19 16,14-4-6-16,21-9 0 16,17-5 1-16,29-10 3 15,13-4 5-15,6-3-72 16</inkml:trace>
  <inkml:trace contextRef="#ctx0" brushRef="#br0" timeOffset="6597.1776">17273 3110 790 0,'10'9'360'0,"18"4"-127"16,3-3-55-16,5-10-19 0,-1-7 4 16,-13-16-16-16,-2-6-9 15,-12-15-26-15,-8-6-26 16,-1-12-36-16,-7-13-13 16,1-8-24-16,6 1-9 0,9 15-13 15,9 19-10-15,5 28-74 16,3 12-60-16,-3 22-184 15</inkml:trace>
  <inkml:trace contextRef="#ctx0" brushRef="#br0" timeOffset="6757.749">17336 2905 1021 0,'0'-1'490'0,"7"0"-186"15,13 4-154-15,14 0-118 0,5 2-17 16,9 4-133-16,-9-4-240 16</inkml:trace>
  <inkml:trace contextRef="#ctx0" brushRef="#br0" timeOffset="7056.144">17620 2980 1356 0,'-4'6'526'0,"-3"12"-365"0,0 3-46 16,3 4-53-16,4 4-18 15,-1-6-28-15,-2-3-8 0,7-6-8 16,-1-10-5 0,9-7-4-16,2-6 1 15,2-9 7-15,2 3 2 16,-2-6 4-16,2 2 1 15,-7 5 5-15,-3 3 11 0,-8 11 11 16,-2 4 4-16,-6 11-3 16,1 1-10-16,3 4-11 15,4-5-4-15,12 0-7 16,5-3-2-16,4-15-70 16,2 0-76-16</inkml:trace>
  <inkml:trace contextRef="#ctx0" brushRef="#br0" timeOffset="7496.8081">17403 2446 1177 0,'10'0'486'16,"11"3"-267"-16,18-1-161 15,7 1-22-15,14 1-17 16,1-4-5-16,-3 0-2 15,-1 0-25-15,-18-6-78 0,-14-1-15 16,-18-7-3-16,-10-2 25 16,-15-7 84-16,2 2 35 15,3 3 51-15,3 4 31 16,8 13 6-16,3 4-19 16,10 12-47-1,7 6-28-15,5 6 13 0,-1 3 13 0,-10 0 19 16,-6-5 7-1,-10-4-20 1,-7-2-12-16,-10-1 145 16</inkml:trace>
  <inkml:trace contextRef="#ctx0" brushRef="#br0" timeOffset="19279.2608">13911 3582 841 0,'-7'5'366'0,"-8"13"-182"15,-2 7-61-15,-5 15-38 16,1 8-18-16,3 7-24 15,-1 3-9-15,10-10-19 16,4-8-3-16,8-23-5 16,6-14 0-16,5-20 0 0,4-16 1 15,2-17 7-15,0-10 0 16,-1-4 4 0,-2 0 0-16,-2 10 13 15,0 12 13-15,-4 23 15 0,-2 10-5 16,2 21-16-16,2 11-15 15,12 20-21-15,6 10 4 16,4 6-3-16,-3 1 0 0,-2-7-19 16,-9-9-41-1,-8-14-117-15,-4-12-99 0</inkml:trace>
  <inkml:trace contextRef="#ctx0" brushRef="#br0" timeOffset="19415.2416">13843 3765 810 0,'4'0'492'16,"5"-1"12"-16,20 2-329 15,13 2-50-15,16-3-60 16,7 5-30-16</inkml:trace>
  <inkml:trace contextRef="#ctx0" brushRef="#br0" timeOffset="20431.7094">21311 3538 790 0,'-2'-2'404'0,"-2"-3"-142"15,3 11-93 1,1-4-103-16,-1 28-30 16,4 72-10-16,-1-37-7 15,-2 1-4-15,2-4 1 16,-4-17-20-16,0-8-56 16,-1-21-219-16</inkml:trace>
  <inkml:trace contextRef="#ctx0" brushRef="#br0" timeOffset="20754.5857">21244 3545 1054 0,'19'-6'468'0,"13"-9"-223"0,11 16-125 16,2 6-23-16,-4 7-34 16,-4 1-12-16,-19 3-18 15,-7-1-6-15,-20 2-4 16,-8 2-1-16,-6-7-4 15,-1-5-2-15,9-11-9 16,7-5-9-16,17-5-14 16,11 1-4-16,23 4 0 15,6 4 9-15,8 6 8 16,-1 9 2-16,-24 7 10 16,-19 8 20-16,-39 4 30 15,-24 2 9-15,-20-1 0 16,-1-3-17-16,11-11-27 15,15-8-7-15,21-9-83 16,13-2-16-16</inkml:trace>
  <inkml:trace contextRef="#ctx0" brushRef="#br0" timeOffset="91878.9959">2300 5394 686 0,'-1'-2'357'15,"-1"1"-105"-15,-7 4-81 16,-5 1-17-16,-12 5-29 15,-4-2-15-15,-11 1-25 16,-5-3-12-16,-12-4-28 16,3 1-13-16,0 0-23 15,4 1-7-15,21 5-11 0,4 0-9 16,22-4-15-16,7 3 2 16,24 3 9-1,18 0 10-15,14 11 21 16,5 3 9-16,-13 7 11 15,-18 6 3-15,-27 8 9 0,-14 4-6 0,-22 8-7 16,-6 3-5-16,-4-7-7 16,-2-7 0-16,6-23-1 15,0-14 3-15,10-16-3 32,9-6-4-32,19-5-2 0,15 3-2 0,18 4 3 15,10 4 2 1,4 7 0-1,1 4-2-15,-5 8-1 16,-2 1-1-16,-6 5 7 16,-5-4-57-16,-3-5-321 15</inkml:trace>
  <inkml:trace contextRef="#ctx0" brushRef="#br0" timeOffset="92067.5926">2346 5696 869 0,'0'-3'466'15,"12"-3"-71"-15,11 3-258 0,22 4-114 16,6 0-10-16,-2 2-5 16,-3 2 2-16,-9-2-138 15,-6 0-156-15</inkml:trace>
  <inkml:trace contextRef="#ctx0" brushRef="#br0" timeOffset="92202.0132">2580 5691 916 0,'-4'3'446'0,"-1"10"-161"16,-3 3-69-16,8 8-85 16,1 5-36-16,2 4-46 15,2 4-16-15,3-3-52 16,5-4-101-16</inkml:trace>
  <inkml:trace contextRef="#ctx0" brushRef="#br0" timeOffset="92628.024">2971 5870 872 0,'-8'-8'434'0,"-11"-8"-132"16,0 0-74-16,-4 1-77 15,-1 2-33-15,1 6-50 16,-1 6-24-16,3 8-30 16,2 5-9-16,9 10-9 15,5 2-1-15,5-1 0 16,6-2-1-16,10-10 4 16,4-4 3-16,5-10 7 15,5-5 3-15,-8-7 5 16,-2-4 13-16,-5-3 11 0,-6 2 2 15,0 5-3-15,-4 5-16 16,4 13-19 0,5 7-4-16,3 7 0 15,-1 4-1-15,-1 1 2 16,0-2 2-16,0-5 0 0,1-6 3 16,1-10 3-1,-4-5 13-15,4-16 22 0,1-3 7 16,-2-5 8-1,1 0-10-15,-7 8-24 0,-5 6-10 0,-6 13-136 16,-2 6 36 0</inkml:trace>
  <inkml:trace contextRef="#ctx0" brushRef="#br0" timeOffset="93212.6523">4143 5714 563 0,'-6'4'335'15,"-6"5"-21"-15,-4 9-154 16,-7 6-29 0,-6 6-48-16,2 3-26 15,0-6-25-15,2-8-4 0,4-19 3 16,-1-11 1-16,1-17 0 0,4-5-1 15,4-1 0-15,10 4 10 16,11 11 21-16,7 6 1 16,9 14-2-16,3 11-6 15,-1 13-13 1,1 9 1-16,-1 6-4 16,-4 0-10-16,2-2-12 15,-1-5 12-15,-5-16-134 0,-3-3-120 16</inkml:trace>
  <inkml:trace contextRef="#ctx0" brushRef="#br0" timeOffset="93345.7938">4007 5508 1145 0,'-3'-2'530'15,"-5"0"-222"-15,10 12-209 16,0 3-55-16,11 12-121 0,12 2-137 15</inkml:trace>
  <inkml:trace contextRef="#ctx0" brushRef="#br0" timeOffset="93901.1557">4216 5377 957 0,'18'0'356'0,"22"1"-262"16,6 1-17-16,13-2-9 16,-7 0-12-16,-10-5-21 15,-9-3-3-15,-17 0 5 16,-8-3 1-16,-14 0-8 15,-3 0-6-15,-7 4-16 16,-4 4-6-16,1 6-9 16,5 5-5-16,0 11-8 15,7 4-1-15,9 3 7 16,1 1 4-16,12-3 10 16,-2-3 0-16,-1-7 6 0,0-3 1 15,-11-7 4-15,0-1 1 16,-1 2 28-16,-1-5 1 15,0 0-3-15,-1 0 1 16,-1 25-33-16,-1 35-5 0,16-14-1 16,2 5-2-1,0 14 2-15,2 4 0 16,-4 0 12-16,-5-1 16 0,-7-16 39 16,-9-6 25-16,-13-8 17 15,-8-6-8-15,-11-13-15 16,-1-9-17-16,2-22-25 15,9-9-11-15,19-13-34 16,12-6-11-16,18 1-39 16,10 3-43-16,7 2-126 15,6 4-180-15</inkml:trace>
  <inkml:trace contextRef="#ctx0" brushRef="#br0" timeOffset="94549.3047">4916 5756 1025 0,'-9'-11'499'0,"-20"-9"-192"15,-2-2-64-15,-4 14-106 16,-5 7-47-16,7 13-55 16,4 7-20-16,13 11-18 15,9 5-5-15,13 2-1 0,8-2 3 16,12-8 5-1,5-9 1-15,4-11 6 16,-3-10 3-16,-4-12 5 0,-8-4 0 16,-6-9 3-16,-1-1 0 15,-4 1-4-15,-1-1-1 16,-7 10-8-16,4 5-4 16,1 10-7-16,1 5-2 15,2 11 3-15,0 4 2 16,-1 6 4-16,2 2 1 15,2-2 2-15,-4-6 1 16,1-6 8-16,0-10 9 16,6-7 12-16,2-5 3 15,2-10-5-15,0-2-8 0,-4 1-11 16,-2 2-55-16,-2 11-215 16</inkml:trace>
  <inkml:trace contextRef="#ctx0" brushRef="#br0" timeOffset="94847.8769">5464 5751 1041 0,'-3'12'522'16,"-2"8"-178"-16,-8 9-161 15,-1 2-51-15,-7 2-71 16,-4-2-23-16,2-8-22 0,-2-7-3 15,-1-13-27 1,4-8-24-16,5-13-23 16,6-5-5-16,6-8 16 15,5-2 17-15,9 4 19 0,6 5 15 16,9 12 29-16,4 5 9 16,3 12 17-16,-1 8-3 15,-2 11-3-15,-9 6-1 16,-2 7-12-16,-6 1 6 15,-6-7-108-15</inkml:trace>
  <inkml:trace contextRef="#ctx0" brushRef="#br0" timeOffset="95248.3431">6164 5697 1229 0,'13'6'479'16,"19"12"-326"-16,10 12-64 15,10 14-47-15,-4 10-7 16,-12 0 0-16,-8-6-66 16,-11-16-189-16</inkml:trace>
  <inkml:trace contextRef="#ctx0" brushRef="#br0" timeOffset="95401.7927">6443 5692 1294 0,'-11'2'564'0,"-20"8"-307"0,-7 10-77 16,-7 13-105-16,-6 9-32 16,3 4 4-16,9 0-102 15,17-10-308-15</inkml:trace>
  <inkml:trace contextRef="#ctx0" brushRef="#br0" timeOffset="95591.7877">6559 5436 1182 0,'-3'0'532'16,"-7"9"-284"-16,-4 8-75 15,-2 14-126-15,-1 6-28 16,1 1-38-16,7 4-87 0</inkml:trace>
  <inkml:trace contextRef="#ctx0" brushRef="#br0" timeOffset="95750.5687">6560 5756 1439 0,'17'5'570'16,"12"5"-376"-16,8 12-118 15,1 6-13-15,-6 10-33 0,-4 1 9 0,-8-4-152 16,-3-3-132 0</inkml:trace>
  <inkml:trace contextRef="#ctx0" brushRef="#br0" timeOffset="95892.0536">6858 5717 1526 0,'-18'8'648'0,"-22"16"-361"0,-15 11-92 16,-8 12-105-16,5 4-30 16,11-6-62-16,16-7-95 15</inkml:trace>
  <inkml:trace contextRef="#ctx0" brushRef="#br0" timeOffset="96899.0671">7433 5682 1073 0,'4'0'400'0,"11"0"-303"16,11 0-48-16,14-2-32 0,6-1 0 16,5-4 1-1,-7-1-1-15,-12 3 1 0,-10-2 3 16,-17 5-5-16,-11 0-4 16,-19 9-9-1,-7 5-5-15,-6 9-2 0,4 7 5 16,14 0 7-16,9 5 2 15,19 0 2-15,7-2-3 16,12-8 1-16,9-9 1 16,3-17 5-16,-2-9 3 15,-5-10 6-15,-6-4 2 16,-13-3-1-16,-5 4-5 0,-6 7-12 16,0 8-8-1,-2 12-2-15,4 10 0 16,-1 8 2-16,2 8 4 15,-1 4-1-15,3 0 0 16,-3-9 2-16,-1-7-1 16,5-12 8-16,-5-6 1 0,6-15 0 15,3-5 1 1,1-10-7-16,8-1-3 16,0 6-6-16,-3 5-3 0,3 15 1 15,-7 7 3-15,-4 13 8 16,2 8 6-16,-6 12-1 15,4 1-1-15,-1-3-54 16,0-8-72-16,4-16-199 16,0-8-160-16,-1-17 10 0,1-5 144 0,-4-11 360 31,-2 1 230-31,0-1 133 16,0 2-37-16,3 10-95 15,3 5-54-15,7 16-85 0,5 7-31 0,6 13-61 16,4 8-14-16,-7 11-2 15,-7 2 10-15,-17 2 12 32,-12-4 3-32,-13-13-1 0,-6-8-8 15,-2-19-145-15</inkml:trace>
  <inkml:trace contextRef="#ctx0" brushRef="#br0" timeOffset="97558.7861">9064 5636 1109 0,'8'-2'470'15,"8"6"-267"-15,1 7-76 16,-8 13-62-16,-9 7-11 16,-12 6-10-16,-6-1-9 15,-1-4-19-15,7-4-6 16,7-16-9-16,7-10 0 16,10-18-4-16,4-7 0 0,6-13 3 15,-2-3 0-15,-2 5 2 16,-3 0 2-16,-10 13 2 15,-1 8-4 1,-7 12-7-16,-4 7 0 0,2 13-4 16,1 8 2-16,12 3 7 15,10 1 1-15,13-4 2 16,6-6 1-16,-1-9 2 16,-2-11 1-16,-7-9 5 15,-4-8 2-15,-3-7 3 16,-8-1-1-16,-4 1-5 15,-3 1-4-15,-3 10-6 16,2 5-2-16,-2 7-3 0,2 7 1 16,-3 9 3-1,4 5 5-15,1 6 3 0,3-1-1 16,-2-2-3-16,-1-2 11 16,-4-7-108-16,-3-6-96 0</inkml:trace>
  <inkml:trace contextRef="#ctx0" brushRef="#br0" timeOffset="97718.3911">9379 5461 1344 0,'-4'-11'549'0,"3"-10"-346"16,-2 6-93-1,3 11-78-15,0 6-93 0,4 8-194 16,5 8-305-1</inkml:trace>
  <inkml:trace contextRef="#ctx0" brushRef="#br0" timeOffset="97874.9331">9528 5606 720 0,'4'15'401'0,"26"15"-77"16,0 4-70-16,-1 0-103 16,3 1-43-16,-17-10-46 0,0-2 6 15,-7-15 12 1,7-8 3-16,1-17-5 15,-4-8-26-15,1-14-29 16,-4-3-15-16,-2 8-167 16,2 5-180-16</inkml:trace>
  <inkml:trace contextRef="#ctx0" brushRef="#br0" timeOffset="98210.349">9859 5692 873 0,'6'-1'406'0,"14"1"-157"16,3 2-41-16,2 11-49 16,-1 2-18-16,-10 2-34 15,-4 4-10-15,-9-1-24 0,-1-2-20 16,-1-7-25-1,-2-4-5 1,6-13-9-16,1-5-3 0,12-11-8 16,-1-1-4-16,12-1-2 15,3 3 0-15,-6 7 3 16,5 6-1-16,-14 11 4 16,-6 10 5-16,-8 12 3 15,-1 8 1-15,-3 7 12 16,2 2-56-16</inkml:trace>
  <inkml:trace contextRef="#ctx0" brushRef="#br0" timeOffset="98527.5394">10472 5613 843 0,'-15'-1'421'15,"-20"0"-139"-15,-2 6-75 16,6 12-87-16,7 4-30 0,13 9-37 16,7 1-16-16,13-1-19 15,3-3-2-15,6-6 0 16,2-8 1-16,-9-9 11 15,-3-4 11-15,-9-8 12 16,-9-2-1-16,-5-5-14 16,-1-1-8-16,0 2-102 15,4 3-88-15</inkml:trace>
  <inkml:trace contextRef="#ctx0" brushRef="#br0" timeOffset="98794.9298">10652 5712 2280 0,'5'12'25'0,"-1"-3"-2"16,3 13 27-16,-4 1-8 15,-4-2-15-15,-2-4-5 16,3-6-13-16,0-6-16 16,10-13-36-16,3-6-7 15,2-12-5-15,4-3 12 16,-1 7 28-16,-3 4 0 0,-5 13 25 15,-4 7 18 1,-9 15 22-16,3 6 10 16,-1 10-18-16,6 2-15 0,2-4-3 15,3-5-49 1,6-15-175-16,-4-10-195 16</inkml:trace>
  <inkml:trace contextRef="#ctx0" brushRef="#br0" timeOffset="98959.9567">10991 5671 917 0,'18'2'446'0,"19"7"-169"0,1 4-40 16,1 8-35-1,-7 1-14-15,-7 3 4 0,-8-1-4 16,-16-4-25-16,-1 0-23 16,-10-1-50-1,-4 1-21-15,-5-5-30 16,-2-4-46-16</inkml:trace>
  <inkml:trace contextRef="#ctx0" brushRef="#br0" timeOffset="99982.4064">1929 6540 906 0,'2'0'451'0,"2"-1"-151"16,-3 23-161-16,-1 15-50 15,-3 18-50-15,-6 12-12 16,1 2-14-16,1-4-4 15,12-19-47-15,11-10-97 0</inkml:trace>
  <inkml:trace contextRef="#ctx0" brushRef="#br0" timeOffset="100243.7796">2131 6709 834 0,'-5'-2'447'0,"-7"0"-109"16,0 2-115-16,0 12-130 16,2 5-40-16,8 14-43 15,2 7-10-15,17 5 0 0,6-4 0 16,11-13 1-16,7-6 2 16,-7-16 4-16,-3-7 8 15,-15-8 43-15,-14-7 23 16,-20-4 22-16,-12 4 1 15,-16 3-38-15,-3 1-24 16,8 11-68-16,7 2-74 0</inkml:trace>
  <inkml:trace contextRef="#ctx0" brushRef="#br0" timeOffset="100447.3676">2388 6692 1351 0,'-1'-5'608'0,"8"3"-333"16,9 8-90-16,15 23-152 15,6 15-24-15,2 25-3 16,0 7-2-16,-15 7-4 16,1-4-50-16,-12-18-65 0,-3-12-65 15</inkml:trace>
  <inkml:trace contextRef="#ctx0" brushRef="#br0" timeOffset="100613.8866">2623 6617 1077 0,'-13'3'556'0,"-22"9"-167"16,-1 13-116-16,-11 21-145 15,-8 13-43-15,22-6-44 31,17-27-18-31,0 2 9 0,-45 80-95 16,19-13-198-16</inkml:trace>
  <inkml:trace contextRef="#ctx0" brushRef="#br0" timeOffset="100961.8078">2736 6645 1151 0,'-3'4'473'15,"-4"3"-294"-15,0 7-70 16,7 10-64-16,3 3-14 0,13 3-9 15,2-2-3-15,12-6-3 16,2-6 1-16,0-10 2 16,1-6 3-16,-6-11 6 15,-4-6 1-15,-9-5 1 16,-1-2-3-16,-14 0-26 16,-4 2-31-16,-10-1-125 15,-2-3-92-15,1-2-227 16</inkml:trace>
  <inkml:trace contextRef="#ctx0" brushRef="#br0" timeOffset="101061.6082">2899 6489 152 0,'2'-10'324'16,"-2"1"53"0,-1-8 177-16,0 4-61 0,-5 5-172 15,1 3-88-15,0 5-144 16,0 7-52-16,8 7-104 0,4 7-104 16</inkml:trace>
  <inkml:trace contextRef="#ctx0" brushRef="#br0" timeOffset="101551.8066">3247 6629 915 0,'-8'-6'438'15,"-10"-3"-185"1,2 9-93-16,6 3-107 0,2 4-34 0,9 8-23 16,7-4-5-16,12 5 2 15,2 1 6-15,-1-6 7 16,0-3 4-16,-8-5 3 16,-5 1 1-1,-15 0-2-15,0 3-1 16,-16 1-5-16,-3 3 0 15,3 0-3-15,-3 4 1 16,15 5-1-16,5 0 1 16,10 3 3-16,6 2 2 0,10-9 6 0,2-5 3 15,11-11 13-15,0-9 5 16,2-11 2-16,3-4-1 16,-8-9-11-1,-1-1-4-15,-11 1-19 16,-5 3 33-16,-9 9 19 15,0 5 13-15,-3 15 25 16,-3 4-28-16,2 11-15 16,-3 6-9-16,2 4-10 15,6 3-5-15,3-1-10 16,0 1-6-16,6-8-113 16,3-1 0-16</inkml:trace>
  <inkml:trace contextRef="#ctx0" brushRef="#br0" timeOffset="102147.1733">4292 6771 528 0,'3'1'313'0,"-2"-1"-11"16,-1-1-65-16,-1 0-35 15,0-1-3-15,-11-3-13 16,-47-23-21-16,25 26-64 16,-2 3-33-16,6 9-51 15,5 9-17-15,13 10-7 16,9 5 1-16,14 2 2 16,11-6 2-16,15-12 5 15,-8-12 5-15,17-17 15 16,-7-10 21-16,-15-12 28 15,5-1 4-15,-35 5-11 0,-11 6-24 16,-15 8-139-16,2 7-492 16</inkml:trace>
  <inkml:trace contextRef="#ctx0" brushRef="#br0" timeOffset="102620.1137">5200 6704 877 0,'-14'-17'438'0,"-13"-13"-167"0,16-11-96 16,7 4-38-16,19-1-60 15,14 8-13-15,21 18-22 16,5 8 1-16,0 25-10 15,-7 11-11-15,-27 18 12 16,-15 6 6-16,-30 10 2 16,-17 2-1-16,-13-2-15 15,-2-10-7-15,15-19-2 16,11-14 1-16,14-23-8 16,8-3-10-16,13-13-10 15,8-4-5-15,13 3 1 0,7 4 6 16,6 11 4-1,2 3-2-15,0 12 2 0,-3-2 24 16,-6 3-153-16,2 0-130 16</inkml:trace>
  <inkml:trace contextRef="#ctx0" brushRef="#br0" timeOffset="102922.6802">5740 6644 769 0,'-6'-18'429'0,"-11"-15"-66"16,-3 3-104 0,-3 16-99-16,-3 9-46 0,3 8-62 15,1 5-22-15,6 6-24 16,5-1-3-16,6 2-2 16,7 3-1-16,12-5 2 15,5 0 1-15,7-11 2 16,-4-2 2-1,8-13 2-15,1-3 1 0,-1 0-1 16,6 1-2-16,-10 6-5 16,-4 2-1-16,-6 9-2 0,-2 6-1 15,-10 7 1-15,-3 6 2 16,-9 0-99-16,-4 1-127 16</inkml:trace>
  <inkml:trace contextRef="#ctx0" brushRef="#br0" timeOffset="103092.6173">5566 6813 1297 0,'6'2'542'16,"13"-1"-309"-16,14 1-104 16,14-2-85-16,6-2-15 0,-2-1 10 15,-9 0-76-15,-15 1-172 16,-4 2-236-16</inkml:trace>
  <inkml:trace contextRef="#ctx0" brushRef="#br0" timeOffset="103250.9684">5632 6908 958 0,'0'2'494'31,"13"4"-142"-31,-4-1-117 0,29-1-122 0,10 0-44 16,1-4-76-16,7-7 37 15</inkml:trace>
  <inkml:trace contextRef="#ctx0" brushRef="#br0" timeOffset="103955.0159">6403 6614 980 0,'0'6'399'0,"2"13"-240"16,-1 15-71-16,-1 19-66 15,0 9 5-15,0 0-7 16,2-7 0-16,1-22-1 15,1-9 0-15,-1-18 21 16,-3-10 5-16,-3-15 3 0,1-11-1 16,-8-19-21-16,2-7-6 15,3-6-8-15,-1 3-5 16,7 14-1-16,2 15 5 16,4 16 6-16,3 12 0 15,6 17-5-15,0 8-7 16,11 22-5-16,5 4 0 0,2 3 2 15,7-1 1 1,-3-15 2-16,-2-9 2 16,1-22 0-16,-2-11 32 0,1-23 26 15,-4-6 13 1,-11-14 16-16,-11-6-27 0,-15 1-25 16,-8 2-15-16,-7 13-76 15,4 11-68-15,4 27-244 16</inkml:trace>
  <inkml:trace contextRef="#ctx0" brushRef="#br0" timeOffset="104100.53">6936 6918 1291 0,'0'0'593'15,"0"0"-272"-15,-1 3-164 16,1-4-64-16,0-1-84 15,0 1-106-15</inkml:trace>
  <inkml:trace contextRef="#ctx0" brushRef="#br0" timeOffset="104616.2695">7354 6639 838 0,'-1'4'377'0,"-9"11"-162"16,4 9-57-16,-4 14-80 15,-3 9-6-15,7 5-29 16,-1-3-10-16,7-11-8 16,3-13-5-16,5-18-3 15,-1-9 7-15,3-19 9 0,-2-9 3 16,-4-16-1 0,-4-7-3-16,-5-5-13 15,-1 5-3-15,-1 10-6 16,5 10 1-16,0 18 12 0,3 9-3 15,5 18-5-15,5 12-7 16,9 18-12 0,-1 4 3-16,17 6 2 15,1-6 1-15,9-12 3 16,8-6 1-16,-5-26 7 0,-3-9 4 16,-7-22 34-16,-4-6 16 15,-15-11 19-15,-7-4 2 16,-19-3-31-16,-8 1-17 15,-10 13-36-15,-3 12-30 16,5 23-138-16,3 11-115 16</inkml:trace>
  <inkml:trace contextRef="#ctx0" brushRef="#br0" timeOffset="105262.841">7857 6841 767 0,'1'-2'378'0,"9"0"-100"16,6 2-115-16,8-3-81 15,13 1-12-15,3-5-29 16,-3-5-11-16,-8 0-2 16,-10-4 2-16,-15-4 2 15,-4 3-1-15,-16-2-7 16,-8 2-6-16,-8 9-10 15,-2 2-5-15,4 13-4 0,3 5-2 16,10 7-5-16,7 9-1 16,4 1 2-1,9 3 3-15,10 4 7 0,4-6 2 16,13-6 4-16,0-6 1 16,8-12 0-16,0-4-1 15,0-6 2-15,-3-11 0 16,-5-5 3-16,-4-9 0 0,-7-2-1 15,-5 1 1-15,-7 3-1 16,-6 4-2-16,-3 9 1 16,-4 5-1-16,-3 9-2 15,0 4 0-15,1 7-5 16,1 3-3-16,7 10-1 16,2 0 0-16,9 5 2 15,2-2 0-15,5-6 2 16,3-3 1-16,-1-13 2 15,-2-5 2-15,-1-10 2 16,-2-8 1-16,-1-2 0 16,1-1-1-16,-4 2-2 0,-7 3-4 15,-4 11-11 1,-2 3-2-16,0 15-3 0,2 8 2 16,1 8 6-16,4-1 2 15,2-4 2 1,7-5 1-16,8-11 8 0,0-8 21 15,7-14 40-15,-1-5 12 16,-9-11 6-16,-2 1-19 16,-11-2-27-16,-6 2-67 15,-2 8-174-15</inkml:trace>
  <inkml:trace contextRef="#ctx0" brushRef="#br0" timeOffset="105565.4051">8655 6408 783 0,'7'-8'464'15,"2"-12"-84"-15,-4 19-157 16,-4 10-60-16,-2 28-92 16,1 10-36-16,5 20-6 15,5 6-2-15,5 4-7 16,0 4-2-16,3-10-6 16,3-5-12-16,-8-28-112 15,0-13-69-15</inkml:trace>
  <inkml:trace contextRef="#ctx0" brushRef="#br0" timeOffset="105895.6174">8594 6706 946 0,'3'-2'403'15,"1"-2"-232"-15,13 6-45 16,6 7-50-16,6 0-23 0,12 6-23 16,9-2-5-1,-9-3-14-15,-1 0-1 0,-8-5 1 16,-11-4 1-1,-2-2 4-15,0 0-1 0,-12 1 21 16,-4-1-1-16,-1 3-6 16,-3-2-1-16,0 0-26 15,0 0-2-15,1 20-1 16,15 30 1-16,3-31 2 16,3-2 2-16,6-10 20 15,-4-5-7-15,-4-11 55 16,-4-7 13-16,-11-6 9 15,-7-6 11-15,-16 3-49 16,-10 3-16-16,-11 10-32 16,1 3 1-16,7 8-143 15,8 1-124-15</inkml:trace>
  <inkml:trace contextRef="#ctx0" brushRef="#br0" timeOffset="106241.0695">9230 6770 801 0,'11'-2'445'16,"8"4"-88"-16,1-1-81 16,-8 8-99-16,-5 4-27 0,-5 7-44 15,-4 5-19-15,-3 0-40 16,0-1-18-16,-2-10-14 15,4-8-2-15,3-12-4 16,5-7-1-16,6-9-6 16,0-3-1-16,3-4-2 15,1 2-3-15,7 2 2 0,-2 6 1 16,0 12 0 0,-7 7 1-16,-3 13 5 15,-2 6 6-15,-3 10 9 0,1 2 2 16,-2-4-4-1,3-3-4-15,0-9-37 16,1-7-60-16</inkml:trace>
  <inkml:trace contextRef="#ctx0" brushRef="#br0" timeOffset="107218.404">9808 6917 1109 0,'0'0'556'15,"0"1"-202"-15,-3-1-175 16,3 0-60-16,0 0-79 0,0-1-76 0</inkml:trace>
  <inkml:trace contextRef="#ctx0" brushRef="#br0" timeOffset="110480.2317">9842 6692 892 0,'0'2'486'16,"-4"-2"-129"-16,6 0-103 15,-2 0-53-15,0 0-83 16,0-2-35-1,0 1-96-15</inkml:trace>
  <inkml:trace contextRef="#ctx0" brushRef="#br0" timeOffset="113562.404">11471 6523 351 0,'7'2'225'0,"3"1"21"15,-10-1-10-15,-17 0-43 16,-11-1-20-16,-22-1-57 16,-5 0-32-16,-13-4-36 15,-4-3-14-15,3 3-20 16,3 2-6-16,19 3-7 15,9 3-1-15,18-2-11 16,7 6-10-16,14 7-6 16,11 2 1-16,19 6 18 15,13 0 9-15,15 2 11 16,-2 0-1-16,-8 1-5 16,-15 1-1-16,-26 0 0 0,-13 4 0 15,-39 9-1-15,-10 3 0 16,-20 4 0-16,0-6-1 15,17-12 2-15,11-5 0 16,25-10 12-16,16-4 31 16,34-4 41-16,247 16 169 47,-1 1-357-32,-254-28-225-15</inkml:trace>
  <inkml:trace contextRef="#ctx0" brushRef="#br0" timeOffset="113931.6384">11626 6650 938 0,'-1'10'390'0,"0"6"-220"15,1 17-98-15,5 8-3 16,3 12-23-16,-1 4-6 16,0-3-14-16,-4-7-5 15,-2-20 1-15,1-9 3 16,-2-16 24-16,0-7 13 0,-3-14 6 16,-3-6-2-1,-1-17-25-15,-4-4-14 16,-1-12-10-16,-1-1-4 0,0 4-5 15,8 2-4-15,8 13-6 16,5 4-2 0,11 9-5-16,0 5-3 0,3 9-6 15,1 5 0 1,4 8 1-16,8 8 3 16,8 0-56-16,7 5-71 0</inkml:trace>
  <inkml:trace contextRef="#ctx0" brushRef="#br0" timeOffset="114169.206">11654 6862 1094 0,'16'-2'436'16,"19"0"-303"-16,5 1-43 15,5 1-52-15,0 3-17 16,-3 2-102-16,-1 2-364 16</inkml:trace>
  <inkml:trace contextRef="#ctx0" brushRef="#br0" timeOffset="114398.7219">11930 6960 837 0,'7'2'371'15,"1"7"-158"1,16 4-103-16,9 9-56 15,-1-1-16-15,4 1-25 16,-13-2-3-16,-9 1 1 16,-3-1-8-16,-4-8-104 15,-5-7-111-15</inkml:trace>
  <inkml:trace contextRef="#ctx0" brushRef="#br0" timeOffset="114540.2152">12162 6907 1038 0,'-7'6'453'0,"-16"12"-220"0,-2 7-47 16,-20 10-55-16,1 3-27 15,-2 1-45-15,2-2-25 16,22-7-89-16,-1-9-97 16</inkml:trace>
  <inkml:trace contextRef="#ctx0" brushRef="#br0" timeOffset="115113.0037">11698 6344 444 0,'-5'-2'265'0,"-2"1"-18"0,6-2-56 0,10 3-57 16,13 2-21-16,17-2-41 15,11 4-6-15,18 0-25 16,5 0-13-16,7 1-9 15,-6-2-2-15,-19-3 2 16,-15-4-2-16,-22-8-14 16,-10-4-3-16,-8-5-7 15,-1 1 0-15,-6 6 2 16,2 6-7-16,3 8-3 16,2 4 6-16,7 16 14 15,-2 4 12-15,2 10 11 16,-3 1-1-16,-4-5-2 0,0-3 0 15,-4-8-3-15,3-7-70 16</inkml:trace>
  <inkml:trace contextRef="#ctx0" brushRef="#br0" timeOffset="115417.7529">12514 6816 779 0,'19'0'355'0,"15"3"-154"0,9-2-109 16,2 2-31-16,3 0-28 15,-3-2-10-15,-3-1-40 0,1 0-102 16</inkml:trace>
  <inkml:trace contextRef="#ctx0" brushRef="#br0" timeOffset="115580.1933">12542 6946 854 0,'6'5'417'16,"17"4"-144"-16,8-2-49 16,15-6-86-16,4-1-44 15,4 0-45-15,0 0-70 16</inkml:trace>
  <inkml:trace contextRef="#ctx0" brushRef="#br0" timeOffset="116194.1139">13248 6758 771 0,'8'8'373'16,"1"5"-114"-16,7 15-170 15,1 7 4-15,-4 9-30 16,-2 1-8-16,-9-6-4 0,-2-5-15 16,-2-17-3-1,-1-9 9-15,3-14-10 0,0-12-10 16,4-16-16-16,3-8-13 15,9-6-1-15,4 1 1 16,7 14-2-16,8 10 1 16,-1 15 22-16,-1 11 12 15,-11 16 18-15,-7 7 3 16,-14 11-14-16,-6 2-7 0,-5-2-10 16,-2-5-3-16,4-13-2 15,7-4 1-15,9-20-1 16,8-10-5-16,12-11-4 15,1-12-1-15,1-4-1 16,-5 1-1-16,3 11-1 16,-9 8-3-16,-3 16 10 15,2 12 10-15,-15 12 15 16,-1 8 3-16,-2 13-8 16,-4-1-6-16,5 0-38 15,1-8-92-15</inkml:trace>
  <inkml:trace contextRef="#ctx0" brushRef="#br0" timeOffset="116733.7622">14189 6886 655 0,'-3'-8'363'0,"-2"-9"-72"15,2 1-83-15,-1-5-88 16,-1 0-16-16,-2 1-22 15,-9-3-17-15,-4 8-32 16,-11 4-19-16,-9 11-20 16,-2 13-7-16,1 10-1 0,6 7 6 15,15 7 6-15,9 3 2 16,22-3 5-16,9-2 2 16,15-15 6-16,4-8 2 15,4-12 6-15,-4-7 3 16,-12-9 1-1,-2-5 0-15,-11-6-3 0,-2 2-4 16,-2-2-3-16,-9 3-4 16,-1 6-5-1,-1 0-2-15,1 12-20 0,2 6-6 0,3 12 4 16,-1 8 1 0,5 9 16-16,1 2 3 15,3 1 0-15,9 3 0 16,1-12 6-16,0-5-11 15,-1-7-178-15,-7-10-278 16</inkml:trace>
  <inkml:trace contextRef="#ctx0" brushRef="#br0" timeOffset="117116.7548">13811 6596 661 0,'-4'0'352'0,"-2"-2"-87"16,7-2-77-16,-1 3-73 31,15-2-25-31,65-1-25 16,-17 6-6-16,15-2-22 0,5 2-8 0,-7 1-12 31,-11-1-5-31,-18 0-2 0,-14 2-1 15,-18-4-4-15,-10 0-12 0,-12-5-27 16,-6-4-9-16,-8-6-8 31,3 0 9-31,-4-6 24 0,1-2 8 16,12 8 4-16,-1-2-4 16,13 12-6-16,10 10 0 15,3 6 14-15,7 7 8 16,-3 9 33-16,-6 0 18 0,-10 0 12 15,-6 1-2 1,-8-6 10-16,2 0-80 0</inkml:trace>
  <inkml:trace contextRef="#ctx0" brushRef="#br0" timeOffset="117587.1175">14467 6992 1124 0,'2'2'482'0,"9"4"-259"16,8 7-66-16,7 5-92 16,4 2-13-16,1 5-25 15,-1 2-10-15,-7-3-47 16,-4-3-57-16,-5-6-171 0</inkml:trace>
  <inkml:trace contextRef="#ctx0" brushRef="#br0" timeOffset="117787.5054">14712 7005 811 0,'-8'-5'420'16,"-5"2"-116"-16,-3 0-65 15,4 9-97-15,-5 6-35 0,-2 7-47 16,-7 7-17 0,-9 5-19-16,-3 1-3 15,2 3-9-15,2-4 2 16,16-8-290-16</inkml:trace>
  <inkml:trace contextRef="#ctx0" brushRef="#br0" timeOffset="179679.5504">15363 6767 379 0,'19'1'257'16,"13"3"-9"-16,33-4-115 15,15 0-36-15,23-5-56 16,11-4-16-16,-1 1-11 16,-4 1 0-16,-26 5-4 15,-21 0-19-15,-35 2-56 16,-15 2-14-16,-24 4-45 16,-8 3-41-16</inkml:trace>
  <inkml:trace contextRef="#ctx0" brushRef="#br0" timeOffset="179853.528">15444 6898 449 0,'-4'4'263'0,"-3"1"-33"16,25-3-65-16,13 0-9 0,25-6-18 15,16 0-23 1,22 0-48-16,8-2-20 0,3 5-16 15,-7 0-58-15,-11-4-197 16</inkml:trace>
  <inkml:trace contextRef="#ctx0" brushRef="#br0" timeOffset="180165.5383">16003 6677 678 0,'10'-5'372'15,"9"-8"-69"1,5 5-65-16,4 8-89 15,4 8-36-15,4 15-40 0,-9 1-18 0,6 13-22 32,-8 2-3-32,-7 2-13 0,0-1 0 15,-23-12-55-15,-8-6-75 16,-21-11-245-16</inkml:trace>
  <inkml:trace contextRef="#ctx0" brushRef="#br0" timeOffset="180554.5239">15395 6760 850 0,'-18'7'371'16,"-21"14"-189"0,-1 2-24-16,16 9-39 15,10 1 2-15,32 1 9 0,17-4-13 16,27-6-29-16,6 6-6 16,-11-9-207-16</inkml:trace>
  <inkml:trace contextRef="#ctx0" brushRef="#br0" timeOffset="187598.3353">16768 7060 227 0,'4'7'171'0,"10"8"42"0,7-5-6 15,10-4-16 1,4-3-6-16,-2-9-8 0,-2-1 3 0,-12-15-8 15,-6-6-10-15,-11-20-38 16,-5-12-23-16,-9-15-33 31,-7-6-20-31,5 7-23 0,5 8-12 0,13 21-17 32,6 9-7-32,8 15-16 15,4 8-7-15,8 12 1 16,7 5-10-16,10 11-89 15,5 2-77-15</inkml:trace>
  <inkml:trace contextRef="#ctx0" brushRef="#br0" timeOffset="187780.4033">16844 6817 622 0,'6'3'324'0,"2"0"-65"16,17 1-109-16,4-1-29 16,15 4-43-16,-1 1-30 15,-5 2-91-15,0 5-191 0</inkml:trace>
  <inkml:trace contextRef="#ctx0" brushRef="#br0" timeOffset="188159.4938">17171 6997 783 0,'1'7'299'0,"2"9"-215"0,-3 3-14 16,-4 4-24-16,3 3-10 15,2-4-19-15,-1-3-4 16,0-5 0-16,0-6 1 16,2-7 8-16,4-3 2 15,7-7-3-15,1-6-3 16,4-2-9-16,4 2-3 0,-5 0-1 16,-3 3 0-16,-8 5 25 15,-7-1 9-15,-8 10 22 16,-4 8 7-16,-7 5-16 15,3 3-7-15,9 3-22 16,7-3-9-16,16 0-6 16,7-2 0-16,10-9 7 15,3-5-7-15,-1-4-142 16</inkml:trace>
  <inkml:trace contextRef="#ctx0" brushRef="#br0" timeOffset="188753.297">16885 6356 513 0,'-1'-1'249'0,"5"-1"-80"16,8 2-53-16,18 0-36 15,11-1 3-15,15-2-1 16,11-2-13-16,7 2-28 15,-1 2-11-15,-11 1-14 16,-14 3-4-16,-24-1 2 16,-11 3 0-16,-17-5 0 15,-5-5 0-15,-7-4 5 16,-2-5-2-16,3 0-4 16,1 2-2-16,12 5-12 15,3 1-4-15,14 10-4 16,5 7-1-16,6 11 4 15,0 6 2-15,-11-1 10 0,-9-1 6 16,-9-3 8 0,-8-5 3-16,2-3-138 0</inkml:trace>
  <inkml:trace contextRef="#ctx0" brushRef="#br0" timeOffset="189051.8487">17624 6813 724 0,'1'-2'384'16,"10"-2"-62"-16,19 1-209 16,8 1-32-16,19 0-37 15,0 0-13-15,-2 5-17 16,-4 1-17-16,-14 2-145 16,-6 2-172-16</inkml:trace>
  <inkml:trace contextRef="#ctx0" brushRef="#br0" timeOffset="189233.0993">17691 6958 661 0,'10'1'342'16,"17"2"-90"-16,11 3-35 0,14 0-66 15,0-3-38-15,0-1-54 16,-6 1-18-16,-12-2-79 15,-4-1-219-15</inkml:trace>
  <inkml:trace contextRef="#ctx0" brushRef="#br0" timeOffset="189910.2175">18273 6788 652 0,'7'-3'340'0,"11"-4"-69"16,3 9-119-16,0 10-83 15,1 9-10-15,-9 16-17 16,-6 0-5-16,-7 5-1 16,-6-7-3-16,1-6-8 15,1-8-2-15,3-12 13 16,1-11 0-16,4-20 1 16,7-6-1-16,4-18-16 0,3 0-5 15,6 1-14-15,-1 6 10 16,-1 19 5-16,0 10 3 15,-7 15 10-15,-2 7-8 16,-13 11-7-16,1 6-1 16,-3 1-1-16,-3-1-2 15,6-5 2-15,-3-9 0 16,3-9-6 0,2-9-5-16,7-12-3 0,2-9-3 0,9-6 2 15,8 3 1 1,3 4-4-16,-2 8-1 0,-3 14 5 15,-9 8 2 1,-10 20 19-16,-2 8 8 16,-10 9-2-16,-2-1 2 0,-1-8-11 15,3-6-16 1,5-12-184-16</inkml:trace>
  <inkml:trace contextRef="#ctx0" brushRef="#br0" timeOffset="190537.9839">19208 6958 719 0,'4'-7'345'0,"2"-9"-121"16,-4-3-39-16,-3-3-54 0,-6-3-18 16,-9-1-34-1,-4 2-16-15,-13 9-27 0,-2 6-17 16,-3 14-19-16,2 7-11 0,11 17-13 31,-1 3-1-31,17 10 4 16,7-1 4-16,8-7 14 15,13-2 5-15,7-15 8 0,5-5 3 0,5-12 7 32,-3-7 0-32,-2-10 1 15,-7-5 0-15,-6-5 18 16,-6 1 10-16,-5 0 17 0,-6 6 7 0,-2 12-18 31,-3 5-11-31,-1 15-26 0,3 9-10 16,4 7-8-1,3 1 0-15,10 1 1 16,3-4-20-16,4-6-176 0</inkml:trace>
  <inkml:trace contextRef="#ctx0" brushRef="#br0" timeOffset="191008.2092">19377 7006 1072 0,'4'3'429'0,"10"9"-281"16,6-2-47-16,5 12-41 15,4 0-21-15,-5 1-19 16,-2 1 6-16,-6-6-90 16,-1-4-76-16</inkml:trace>
  <inkml:trace contextRef="#ctx0" brushRef="#br0" timeOffset="191144.9171">19608 7018 773 0,'-12'2'442'15,"-11"1"-73"-15,-3 16-176 0,0 5-48 16,0 7-72-16,-2 4-25 16,0-2-58-1,6-2-83-15</inkml:trace>
  <inkml:trace contextRef="#ctx0" brushRef="#br0" timeOffset="192837.3162">19034 6619 535 0,'14'0'240'0,"28"-3"-118"0,13 0-33 16,30-3-48-16,3-1-13 15,-5 1-14-15,-4 1 1 0,-31 0 3 16,-8 2 5-16,-27 1 27 16,-12-1 5-16,-16-3 5 15,-7-1 1-15,-5-8-24 16,3-2-8-16,12 0-15 15,3 1-9-15,16 5-16 16,3 10-2-16,5 2 7 16,8 7 10-16,3 8 34 15,3-2 21-15,-3 2 38 16,-8 2 14-16,-18-3 34 16,-5 0 1-16,-12-2-23 15,-4-3-17-15,-1-3-53 16,3 1-39-16,1 6-580 0</inkml:trace>
  <inkml:trace contextRef="#ctx0" brushRef="#br0" timeOffset="198201.3088">22339 2320 895 0,'3'-7'371'0,"-1"2"-221"16,2 15-34-16,4 40-30 15,-4 16-13-15,7 24-20 0,-4 6-7 16,-3 2-25 0,2 2-3-16,-7-13 0 15,1-12 2-15,2-18-94 16,5-11-81-16</inkml:trace>
  <inkml:trace contextRef="#ctx0" brushRef="#br0" timeOffset="198452.6577">22371 3026 971 0,'9'-4'421'0,"8"-6"-182"0,18 9-182 15,12 5-22-15,16-3-5 32,-31-1-6-32,0 1-1 0,107-1-5 0,24-9-28 15,9-11-57-15,-54-3-350 16</inkml:trace>
  <inkml:trace contextRef="#ctx0" brushRef="#br0" timeOffset="198692.0035">23353 2889 960 0,'4'-5'399'15,"11"1"-237"-15,2 2-39 0,-2 2-37 32,4 6-9-32,-2 9-16 0,-5 2-7 15,-10 7-11-15,-6 3-4 0,-15-2-4 0,-3-1-3 16,-2-2-37-16,-2-6-67 31,5-5-375-31</inkml:trace>
  <inkml:trace contextRef="#ctx0" brushRef="#br0" timeOffset="199576.518">22201 2298 523 0,'-15'10'276'16,"-9"7"-42"-16,3 5-155 15,4-3-19-15,15-9-31 16,7-6-11-16,18-15-6 15,4-7 2-15,8-10 10 16,-2-2 7-16,-7-1 26 16,0 3 10-16,-5 6 24 15,-6 5 8-15,-2 9-26 16,1 6-14-16,-5 13-31 16,5 9-17-16,0 14-4 0,6 6 3 15,5 0 16-15,3 0-64 16</inkml:trace>
  <inkml:trace contextRef="#ctx0" brushRef="#br0" timeOffset="200739.5902">22734 2106 985 0,'1'0'423'16,"0"6"-199"-16,0 14-146 0,3 5-30 15,1 13-17-15,1 2-11 16,0-4-6-16,-1-1-10 15,-1-10-125-15,-4-6-171 16</inkml:trace>
  <inkml:trace contextRef="#ctx0" brushRef="#br0" timeOffset="200878.5012">22499 2255 645 0,'3'-1'421'16,"13"-1"49"-16,12 0-198 0,28-1-118 15,16 2-35-15,9-2-60 16,-8 0-27 0,-16 3-130-16</inkml:trace>
  <inkml:trace contextRef="#ctx0" brushRef="#br0" timeOffset="204406.9192">23564 3176 825 0,'0'0'366'16,"-1"2"-184"-1,1 7-85-15,1 15-85 0,-1 6-1 16,-1 12 1-16,-3 2-3 16,2-3 3-16,-2-3 2 15,6-14-62-15,1-8-83 16</inkml:trace>
  <inkml:trace contextRef="#ctx0" brushRef="#br0" timeOffset="204558.0489">23363 3313 524 0,'0'-2'361'0,"11"-5"59"16,8-1-160-16,32-2-115 15,11-3-20-15,18 4-55 16,-2 3-24-16,-14 7-86 16,-16 6-121-16</inkml:trace>
  <inkml:trace contextRef="#ctx0" brushRef="#br0" timeOffset="208598.0932">20157 6940 553 0,'9'0'298'0,"18"1"-63"16,13 3-65-16,25 0-77 16,7 0-29-16,15-3-37 15,-1-2-9-15,-10-6-38 16,-4 2-47-16,-24 1-130 15,-13-1-107-15</inkml:trace>
  <inkml:trace contextRef="#ctx0" brushRef="#br0" timeOffset="208850.6059">20233 7035 717 0,'0'1'299'16,"9"0"-161"-16,9-1-24 15,21 1-32-15,10-1 6 16,16 0-15-16,11-2-10 0,-2 2-22 16,4 0-12-1,-13-4-50-15,-13 3-27 0,-20-1-40 16,-15 2-32-16,-12-2-90 15,-5-1-79 1</inkml:trace>
  <inkml:trace contextRef="#ctx0" brushRef="#br0" timeOffset="209028.2004">20682 6855 466 0,'5'0'248'0,"14"1"-49"15,6 12-51-15,9 9-52 16,0 3-7-16,-3 2 17 0,-3-3 8 15,-12-2 13-15,-4 1 1 16,-15-3-30-16,-8-2-10 16,-14-4-28-16,-5-3-19 15,-5 5-151-15</inkml:trace>
  <inkml:trace contextRef="#ctx0" brushRef="#br0" timeOffset="209473.739">21255 7000 764 0,'9'0'380'16,"9"-2"-115"-16,18 1-115 16,7 1-19-1,9 2-43-15,2 3-25 16,-5-4-30-16,-5-1-15 0,-13-1-269 15</inkml:trace>
  <inkml:trace contextRef="#ctx0" brushRef="#br0" timeOffset="209879.3639">21755 7134 476 0,'8'5'252'0,"15"7"-55"0,6 0-41 0,6-5-27 32,-4-3-5-32,-7-8 24 15,-3-6 9-15,-10-10 5 16,-5-8-2-16,-6-12-32 16,-4-8-20-16,-2-18-31 15,0-6-16-15,0-14-27 0,3 0-11 16,3 15-18-16,1 10-7 15,8 25-17-15,2 8-7 16,9 21-47-16,4 5-62 16,9 12-229-16</inkml:trace>
  <inkml:trace contextRef="#ctx0" brushRef="#br0" timeOffset="210066.8001">21858 6923 737 0,'4'0'366'0,"9"0"-94"16,6-1-134-16,18 0-95 16,4 1-7-16,5 2-33 15,-1 0-87-15</inkml:trace>
  <inkml:trace contextRef="#ctx0" brushRef="#br0" timeOffset="210464.0519">22127 7110 1177 0,'-1'3'434'15,"0"3"-330"-15,0 5-50 0,1 10-23 16,0 0-5-16,3 7-14 16,3 0-3-16,-1-7 0 15,2-2 1-15,1-10 2 16,2-8 0-16,5-6-14 16,2-7-6-16,5-7-13 15,-1-1-1-15,2 1 10 16,0 2 4-16,-8 5 10 15,-1 4 3-15,-14 6 18 16,-6 2 5-16,-10 3 12 16,-4 1 4-16,0 5-7 0,4 3-6 15,6 0-13-15,3 4-9 16,11-1-6-16,5 0 0 16,13-4 5-16,3-3 4 15,3-2-6-15,-1-2-60 16,-8-4-468-16</inkml:trace>
  <inkml:trace contextRef="#ctx0" brushRef="#br0" timeOffset="210985.364">22654 6905 712 0,'12'-3'419'16,"6"-1"2"-16,19 2-309 16,7 2-43-16,0 3-42 15,2 3-10-15,-10-4-7 16,-3 0-14-16,-3 0-130 15,-4-2-114-15</inkml:trace>
  <inkml:trace contextRef="#ctx0" brushRef="#br0" timeOffset="211181.8256">22714 7031 779 0,'-6'5'388'0,"2"3"-130"16,8-2-65-16,25-2-64 0,14 0-19 16,5-5-22-1,5-2-19-15,-3 2-29 16,-9-3-9-16,-4 4-11 16,-6-2 5-16,-14-1-164 15</inkml:trace>
  <inkml:trace contextRef="#ctx0" brushRef="#br0" timeOffset="212122.2655">1788 7834 978 0,'0'0'421'16,"5"0"-214"-16,12 6-119 0,16 3-30 15,22-1-23 1,7 4-9-16,9-2-9 0,-8-2 1 15,-17-1-27 1,-10-7-50-16,-14 0-181 16</inkml:trace>
  <inkml:trace contextRef="#ctx0" brushRef="#br0" timeOffset="212286.0264">1901 7980 648 0,'-5'1'342'0,"-6"5"-101"15,11-1-29-15,14 0-60 16,15 5-26 0,14-3-32-16,2-5-20 15,3-2-34-15,-1-1-13 0,-2-4-116 16</inkml:trace>
  <inkml:trace contextRef="#ctx0" brushRef="#br0" timeOffset="212882.175">2546 7760 829 0,'9'3'405'0,"3"8"-148"0,6 15-124 15,3 9-16-15,-3 18-41 16,0-5-12-16,-12 2-20 15,-4-10-9-15,-4-11-15 16,-1-5-1 0,3-16 13-16,0-3 3 0,-2-18 0 15,2-5-5-15,1-21-17 16,3-11-9-16,9-3-9 0,7 1-3 16,7 15-11-1,1 13 1-15,4 21 9 16,-3 8 6-16,-7 21 14 15,-3 5 5-15,-14 8-1 16,-5 0-2-16,-4-8-3 16,-1-4-2-16,0-14 4 0,5-6 0 15,6-18-3 1,5-5-6-16,8-7-4 16,2-7-5-16,8 7-1 15,-3 0 0-15,1 8-3 16,-1 11-2-16,-11 14 5 0,-3 8 5 15,-11 9 7 1,0 3 4-16,1-2-3 16,-2-1 35-16,7-4-206 15</inkml:trace>
  <inkml:trace contextRef="#ctx0" brushRef="#br0" timeOffset="213357.8512">3443 8024 516 0,'1'-6'352'15,"1"-3"-2"-15,-4-7-110 16,-2-3-33-16,-8-6-42 16,-8-3-13-16,-7-2-47 15,-7 2-21-15,-3 13-42 16,1 9-25-16,3 17-28 16,1 10-11-16,6 15-6 15,7 2 0-15,13 0 8 16,8 0 4-16,17-15 8 15,7-3 7-15,9-15 4 0,4-3 6 16,-2-9 9-16,-2-6 1 16,-8-7 4-16,-1-2-2 15,-10-2-7-15,-4-1-4 16,-2 13-9-16,-8 4 3 16,-2 13 2-16,7 9 2 15,-7 6 6-15,0 2-5 16,4-2-4-16,0-3-3 15,5-2-72-15,6 0-92 0</inkml:trace>
  <inkml:trace contextRef="#ctx0" brushRef="#br0" timeOffset="213588.8852">3619 8105 1117 0,'4'1'497'15,"3"5"-240"1,8 2-81-16,5 4-96 0,2 3-17 16,2 3-29-16,-5 2-10 15,-2 0-12-15,-3-2-15 16,-2-6-123-16,-1-9-133 15</inkml:trace>
  <inkml:trace contextRef="#ctx0" brushRef="#br0" timeOffset="213751.8409">3814 8068 1277 0,'-8'-3'579'16,"-10"3"-272"-16,-6 9-89 0,-4 8-122 15,-3 10-32 1,-6 9-43-16,2 0-11 0,4 4-59 15,6-2 79-15</inkml:trace>
  <inkml:trace contextRef="#ctx0" brushRef="#br0" timeOffset="214555.9558">4389 7948 784 0,'-1'-2'381'0,"6"2"-151"16,7 1-52-16,22 2-78 16,10 3-18-16,29-5-23 15,15 0-16-15,12-1-20 0,0 3-17 16,-28-2-95-16,-14 0-60 16,-26-3-220-1</inkml:trace>
  <inkml:trace contextRef="#ctx0" brushRef="#br0" timeOffset="214960.3199">4500 8069 810 0,'-3'0'360'0,"3"3"-159"16,8 2-50-16,24 0-59 15,14-1-10-15,21-4-35 16,8 1-16-16,-1-1-14 16,-4 2-3-16,-15-2-8 15,-9-4-27-15,-15-3-99 16,-5-3-68-16,-11-2-146 16,-5 2-9-16,-10 1 94 0,-6-5 81 15,-4-6 187-15,-4-2 51 16,0-8 45-16,5 3 14 15,8 4 8-15,1 4 16 16,12 13 9-16,1 4-11 16,6 10-12-16,6 7-17 15,2 7-17-15,-3 1 3 0,-7 2-5 16,-6 2 3 0,-16-4-18-16,-4 0-14 15,-9-6-27-15,-1-2-12 16,3-3-131-16</inkml:trace>
  <inkml:trace contextRef="#ctx0" brushRef="#br0" timeOffset="215614.2331">5913 8074 335 0,'12'-5'259'16,"6"-7"32"-16,-3-3-39 15,-4-3-60-15,-7-6-15 16,-4-2-11-16,-4-4-7 16,-7 0-27-16,-5 7-24 0,-10 7-47 15,-4 10-19 1,-13 13-36-16,3 11-12 0,7 14-21 16,9 5-3-16,18 6 4 15,8-3 3-15,17-7 14 16,10-3 6-16,11-11 5 15,4-5 3-15,-8-14 7 16,-7-10 3-16,-4-6 4 16,-5-5 2-16,-5-3 0 15,-1 0-2-15,-11 0-3 16,-2 2-5-16,-1 9-8 16,-3 7-3-16,-2 9-10 15,3 5-1-15,2 9-1 0,6 3 1 16,10 3 4-16,2-2 4 15,10-3-63-15,1 3-86 16</inkml:trace>
  <inkml:trace contextRef="#ctx0" brushRef="#br0" timeOffset="215762.8214">6224 8076 1094 0,'2'3'484'16,"8"2"-241"-16,3 2-77 15,10 4-95-15,3 1-20 0,1 6-30 16,1 5-7-16,-6 3 23 16,-9-1-78-16</inkml:trace>
  <inkml:trace contextRef="#ctx0" brushRef="#br0" timeOffset="215929.2212">6455 8078 1143 0,'-9'2'496'0,"-16"7"-268"0,3 3-72 16,-6 10-92-16,-3 5-26 15,2 5-27-15,-1-1-7 16,5-2-37-16,5-3-71 16</inkml:trace>
  <inkml:trace contextRef="#ctx0" brushRef="#br0" timeOffset="216252.5929">6898 7959 1021 0,'14'0'450'16,"11"0"-234"-16,12 0-106 0,8 3-33 15,1-1-42 1,-2-1-12-16,-8-1-70 16,-3 4-85-16</inkml:trace>
  <inkml:trace contextRef="#ctx0" brushRef="#br0" timeOffset="216452.6601">6920 8044 669 0,'-7'2'415'0,"0"5"-9"0,6 3-136 15,11-3-95-15,13 2-29 0,12-4-42 16,9-4-25 0,6-3-43-16,-1-2-10 0,-7-4-106 0,-5 1-127 31</inkml:trace>
  <inkml:trace contextRef="#ctx0" brushRef="#br0" timeOffset="217101.7091">7600 8063 636 0,'-1'-3'321'0,"-1"2"-104"15,7 1-42-15,-5-2-44 0,19 0-16 16,65-5-9-16,-21 3-2 16,10 5-34-1,0 0-14-15,-18 3-32 0,-14-2-4 16,-22 1-9-16,-13 3-2 15,-12 0-104-15</inkml:trace>
  <inkml:trace contextRef="#ctx0" brushRef="#br0" timeOffset="217603.7535">8439 8080 871 0,'8'0'400'0,"10"-4"-156"0,22 0-113 16,23 2-19-16,38-6 0 16,22 1-7-16,44 2-35 15,6 3-16-15,7 0-29 16,-10 1-5-16,-40 0-54 15,-21-1-76-15</inkml:trace>
  <inkml:trace contextRef="#ctx0" brushRef="#br0" timeOffset="217983.0011">8778 7774 779 0,'4'3'331'16,"10"5"-140"-16,3 2-28 0,15-2 17 15,0-7-5 1,-4-10-14-16,1-10-9 0,-15-10-26 16,-5-6-14-16,-11-7-48 15,-8-3-19 1,-2-8-25-16,-2-6-7 0,9-6-10 16,5 0-7-16,13 12-15 15,10 9-7-15,10 19-6 16,10 7-22-16,7 12-84 15,2 4-57-15,-4 8-288 0</inkml:trace>
  <inkml:trace contextRef="#ctx0" brushRef="#br0" timeOffset="218151.851">8828 7616 712 0,'6'2'408'15,"7"3"-81"1,17 1-149-16,7-2-47 0,12 0-72 16,-2-3-21-1,-3-1-28-15,-4 3-65 0</inkml:trace>
  <inkml:trace contextRef="#ctx0" brushRef="#br0" timeOffset="218468.6416">9171 7648 728 0,'2'2'406'16,"1"3"-61"-16,2 8-165 16,2 4-44-16,-3 12-48 15,0 1-22-15,-7 3-32 16,1 0-8-16,-4-10-10 0,3-2-3 16,3-11 3-1,4-10 2-15,13-11-25 0,0-13-17 16,10-5-23-16,-2-2-5 15,-2 5 22-15,0 8 15 16,-14 8 28-16,-2 4 15 16,-15 9 18-16,-8 1 7 0,-6 10-3 15,-1 1-9-15,3 5-17 16,8 1-9 0,13 0-9-16,9 0-3 15,17-5 3-15,4-6 2 16,2-3-20-16,2-2-66 15</inkml:trace>
  <inkml:trace contextRef="#ctx0" brushRef="#br0" timeOffset="219130.7973">8832 8351 602 0,'13'-8'425'16,"10"-2"5"-16,-1 8-189 16,8 10-52-16,-10 12-88 0,-4 7-23 15,-13 6-21-15,-6-1-6 16,-5-6-15-16,-3-2-9 15,2-10-7-15,1-5 2 16,6-12 3-16,-2-10-3 16,8-13-17-16,4-5-13 15,9-6-14-15,8 1 0 16,7 6 2-16,3 8 4 0,1 16 3 16,-4 7 3-16,-6 16 9 15,-4 6 5-15,-10 3 8 16,0 3 2-16,-5-4-3 15,-1-3-2-15,0-6-3 16,-3-8 2-16,5-9 3 16,0-9 0-16,7-10-1 15,2-7-2-15,-1-3-6 16,-3-1-1-16,-1 5-1 16,0 8-2-16,2 12-8 15,3 6 2-15,-7 15 12 16,-6 7 9-16,-2 11 16 0,0 3 3 15,0-1-11-15,5-2-4 16,-3-11-45 0,-1-1 447-16</inkml:trace>
  <inkml:trace contextRef="#ctx0" brushRef="#br0" timeOffset="219801.1639">5342 7210 782 0,'2'0'356'0,"2"3"-181"0,1 15-60 15,7 43-77-15,1 24-9 16,8 50 15-16,2 32-2 0,-3 23-7 31,-4 9-69-31,-10 9 123 0,-5-15 2 16,-1-9 1-16,1-13 99 0,5-38-301 16</inkml:trace>
  <inkml:trace contextRef="#ctx0" brushRef="#br0" timeOffset="220505.3442">5419 7225 404 0,'-5'0'152'0,"3"0"-107"0,4 0-29 16,-2 0 7-16,23 0 14 16,68-1 28-16,-9-1 6 15,53-2 10-15,25-3 1 16,70 0-21-16,33-1-10 16,55 2-29-16,25 3-10 15,19 3-7-15,3 1 1 16,-7 6-1-16,-8 0-3 0,-21 0 78 15,-13-3 7-15,-7 2 1 16,-6 5 2-16,-28-1-96 16,-11 0-60-16</inkml:trace>
  <inkml:trace contextRef="#ctx0" brushRef="#br0" timeOffset="220991.8299">10174 7192 656 0,'3'-2'311'0,"5"13"-126"15,1 18-63-15,1 43-96 16,2 25-1-16,1 29-12 16,-4 12-4-16,-1 12 3 15,-5-2 1-15,-5 4 65 16,-3-7 4-16,3-25-1 15,-2-14 0-15,0-29-59 16,4-12-84-16</inkml:trace>
  <inkml:trace contextRef="#ctx0" brushRef="#br0" timeOffset="221561.5176">5521 8902 551 0,'-2'-2'246'0,"3"3"-115"16,8 6-83-16,18 5-60 15,16 0 7-15,34-4 33 0,22-5 35 16,59-9 58-16,39-5 12 15,84-8-20-15,48-2-29 16,79 1-54-16,30 1-12 16,30 6-6-16,-32 5 25 15,-23 8 49-15,-28 6 14 16,-106 3 14-16,-28 2-26 16,-116-8-26-16,-52-3-76 0</inkml:trace>
  <inkml:trace contextRef="#ctx0" brushRef="#br0" timeOffset="249515.8404">11064 8102 691 0,'-16'0'333'0,"1"-3"-122"0,0-4-30 16,7-6-60-16,14-6-31 15,7-8-54-15,10 1-19 16,18 4-12-16,4 11 1 16,5 19 11-16,-3 7 8 15,-23 13 10-15,-12 1 13 16,-21 3 19-16,-16 3 0 16,-12-2-9-16,-2-2-15 0,-2-8-23 15,8-6-3-15,17-12-17 0,8-2-5 16,17-5-8-16,11 1-3 15,10-1 9-15,6 2 4 16,-2 0 4 0,1 3 1-16,-11 2-37 0,2-3-58 15</inkml:trace>
  <inkml:trace contextRef="#ctx0" brushRef="#br0" timeOffset="249857.4005">11234 7899 922 0,'-22'-10'452'0,"-20"-7"-143"16,-6 10-197-16,-2 5-46 16,-3 12-53-16,3 10-15 15,4 18-17-15,2 5-2 16,12 15 1-16,7 4-1 15,20 2 0-15,11 4-2 16,28-3 5-16,14 0 4 0,30-18 12 16,11-9 3-1,8-27 6-15,-2-17 5 0,-16-24 12 16,-13-15 35-16,-23-20 52 16,-14-4 17-16,-29-5 6 15,-14 4-20-15,-23 4-46 16,-5 9-20-16,-8 15-26 15,-9 10-14-15,-9 25-138 16</inkml:trace>
  <inkml:trace contextRef="#ctx0" brushRef="#br0" timeOffset="250946.0154">2130 9168 544 0,'2'-2'290'16,"-1"6"-16"-16,-8 1-9 16,-15 8-23-16,-8 5-19 15,-22 4-79-15,-11-2-33 16,-4-6-50-16,0-5-15 0,19-11-28 15,13 1-24-15,19-4-40 16,10-2-11-16,18 7-10 16,12 0 10-16,13 8 24 15,10 11 9-15,10 13 9 16,-4 9 10-16,-8 13 16 16,-21 1 12-16,-32 6 11 15,-19-1 1-15,-28 2-9 16,2-2-9-16,0-6-8 15,9-10 1-15,19-22 7 16,5-8-1-16,16-16-10 16,7-3-6-16,20-3-9 15,3 2 0-15,16 6 11 0,5 1 3 16,3 9 0-16,8 1 1 16,-10 2-4-1,-4 0 45-15,-5-9-232 0</inkml:trace>
  <inkml:trace contextRef="#ctx0" brushRef="#br0" timeOffset="251118.7187">2238 9676 957 0,'1'-5'479'0,"14"0"-124"15,5-1-220-15,19 5-112 16,8 4-10-16,-2-1-8 15,-1 5-13-15,-17-2-154 16,-9-4-324-16</inkml:trace>
  <inkml:trace contextRef="#ctx0" brushRef="#br0" timeOffset="251232.2697">2419 9666 1131 0,'-3'9'481'0,"-4"14"-273"16,0 1-61-16,4 10-85 0,5-3-23 15,7-2-29-15,0-2-80 16</inkml:trace>
  <inkml:trace contextRef="#ctx0" brushRef="#br0" timeOffset="251609.9252">2763 9739 1051 0,'-11'-5'510'15,"-15"-5"-197"-15,-2 2-79 16,-2 6-119-16,0 2-52 0,10 8-63 16,3 8-11-16,11 8-5 15,6 6 1-15,5 0 7 16,9-3 0-16,8-11-5 16,1-9-1-1,3-13 5-15,0-6 5 0,-4-11 10 16,-3-1 5-16,-7-3 0 15,-3 3 13-15,-6 4 4 0,1 3-3 16,7 14-3 0,-1 3-16-16,8 13-6 0,3 6 0 15,0 4 0 1,4 0 1-16,-3-5 2 16,1-2 0-16,-5-10 4 0,-3-6 30 15,3-14 16 1,-2-8 5-16,1-9 2 0,6 0-30 15,-9 8-16 1,-4 3-25-16,-10 18-68 0</inkml:trace>
  <inkml:trace contextRef="#ctx0" brushRef="#br0" timeOffset="252195.3813">3936 9753 663 0,'-8'7'369'16,"-15"10"-57"-16,-8 4-62 16,-12 6-101-16,2-1-42 15,0-8-59-15,6-9-8 16,7-18-9-16,3-10-5 0,12-11-23 15,7-1-14-15,12 0-10 16,7 2-5-16,6 9-1 16,3 5 16-16,-2 17 11 15,6 9 6-15,3 24 21 16,1 10-10 0,6 12-2-16,-7 1-2 0,-4-6-39 15,-5-9-95-15</inkml:trace>
  <inkml:trace contextRef="#ctx0" brushRef="#br0" timeOffset="252335.1292">3817 9394 1049 0,'-8'-4'469'0,"-3"5"-246"15,5 10-126-15,12 13-165 16,10 7-234-16</inkml:trace>
  <inkml:trace contextRef="#ctx0" brushRef="#br0" timeOffset="252847.9702">4055 9241 1197 0,'6'4'426'0,"14"2"-360"15,9 6-46-15,15 3-9 16,9 0-3-16,0-4 1 16,-7-6 3-16,-12-6 10 15,-17-6 3-15,-18-5-2 16,-8-4-2-16,-11-4-10 0,-2 0-5 16,-6 6-3-1,8 3-3-15,6 10-16 16,4 3-3-16,12 13-3 0,4 4 3 15,5 6 14-15,4 4 5 16,0 1 3-16,-2 1 6 16,-6-6 4-1,-4-1 1-15,-4-9 5 0,-4-4-3 16,-2 0-6 0,2 0-4-16,1 5-9 15,7 9-4-15,3 11-2 0,8 7 2 16,4 12 3-16,-1 3 0 15,-6 10 4-15,-3-2 13 16,-12-6 32-16,-7-7 14 16,-13-16 20-16,-7-6-4 15,-5-13-15-15,-4-8-8 16,3-18-9-16,5-15-7 16,10-17-24-16,13-6-12 0,17-4-21 15,13 6-6-15,14 14-28 0,3 7-33 31,11 17-166-31</inkml:trace>
  <inkml:trace contextRef="#ctx0" brushRef="#br0" timeOffset="253261.8407">4610 9896 380 0,'4'-7'286'0,"4"-4"84"15,-2 0-80-15,-4 0-58 16,-5-1-22-16,-11-1-55 0,-1-6-27 16,-8 5-40-1,-2 2-22-15,5 12-42 16,3 5-15-16,9 16-14 16,1 6-3-16,6 4 2 15,2 0 2-15,10-7 3 16,8-3 2-16,5-13 1 0,2-5 2 15,0-10 3-15,-6-8 0 16,-3-2 3-16,-4-5 1 16,-4 1-6-16,-1 5-2 15,-5 9-7-15,-1 7-3 16,0 15 1-16,-1 6 1 16,2 10 5-16,3-3 0 15,5-10 1-15,6-1 2 0,7-22 4 16,5-3 5-16,-1-13 3 15,-2-5 3-15,-10-2-2 16,-6 3-3-16,-4 5-99 16,0 4-110-16</inkml:trace>
  <inkml:trace contextRef="#ctx0" brushRef="#br0" timeOffset="253534.4656">5151 9837 1217 0,'8'6'527'0,"5"9"-303"16,-4 7-52-16,-8 2-84 0,-4 6-20 16,-15 0-7-1,-5-4-13-15,-7-6-11 0,0-6-12 16,4-9-31-16,1-6-22 16,8-9-50-16,3-5-20 15,7-12 3 1,10 3 15-16,9-1 35 15,3 6 23-15,4 11 34 0,3 3 12 16,6 10 32-16,0 10 11 16,-3 10 9-16,-8 7-3 15,-6 3-18-15,-7-4-11 16,4-4 188-16</inkml:trace>
  <inkml:trace contextRef="#ctx0" brushRef="#br0" timeOffset="254114.9102">5986 9771 888 0,'-1'1'391'0,"-6"3"-173"16,13 16-150-16,-2 2-30 15,15 7-22-15,6-4-7 16,10-10 2-16,2-5 2 16,-10-11 8-16,6-6 4 15,-14-11 6-15,-4-5 1 16,-6-3-22-16,-11 0 35 0,-5 10 1 0,-1 9-1 15,2 20 18 1,4 11-39-16,5 22-11 16,8 10-5-16,-2 9-5 15,-3 2 0-15,-15 0 20 0,-9-4 14 16,-13-6 10-16,-6-9 5 0,0-19-11 31,2-12-5-31,5-25-4 16,5-16-6-16,13-25-37 15,3-11-31-15,11-9-85 16,8-1-60-16</inkml:trace>
  <inkml:trace contextRef="#ctx0" brushRef="#br0" timeOffset="254255.6949">6294 9471 978 0,'2'-9'518'0,"4"-9"-170"15,-6 22-160-15,-2 8-59 16,-2 18-94-16,1 12-24 16,2 5-75-16,3 7-105 0</inkml:trace>
  <inkml:trace contextRef="#ctx0" brushRef="#br0" timeOffset="254638.7131">6436 9720 1073 0,'-7'4'496'0,"-4"11"-214"16,4 6-122-16,5 11-97 15,3 1-25-15,13-1-21 16,1-3-5-16,8-15-3 16,3-7-1-16,-5-18 1 0,5-7 1 15,-10-10 2-15,0-1 1 16,-6-1 2-16,-5 3-1 15,-4 9-5-15,-1 7-5 16,0 14-5-16,0 10 0 16,1 19 1-16,5 9 1 15,7 13 0-15,4 8 0 16,0-3 0-16,-4-6 0 16,-5-4 18-16,-14-6 19 0,-18-4 29 15,-5 0 11-15,-17-10 2 16,2-7-12-1,9-16-23-15,5-8-10 0,14-16-26 16,10-4-24 0,7-4-79-16,6-3-66 0</inkml:trace>
  <inkml:trace contextRef="#ctx0" brushRef="#br0" timeOffset="255657.01">7242 9956 822 0,'-2'15'371'0,"-2"11"-186"15,-14 2-77-15,-2 0-120 16</inkml:trace>
  <inkml:trace contextRef="#ctx0" brushRef="#br0" timeOffset="255927.2207">7647 9753 932 0,'16'-2'392'0,"25"-1"-229"16,6 0-31-16,5 0-59 15,0-1-25-15,-12 2-29 16,-2 0 9-16,-17 2-93 16,-5 0-87-16</inkml:trace>
  <inkml:trace contextRef="#ctx0" brushRef="#br0" timeOffset="256072.3539">7865 9776 672 0,'-3'5'355'0,"-3"10"-72"15,3 5-76-15,4 8-78 16,0 5-32-16,2 0-53 16,3-1-14-16,-2-7-131 15,7-4-288-15</inkml:trace>
  <inkml:trace contextRef="#ctx0" brushRef="#br0" timeOffset="256342.3858">8151 9850 591 0,'-10'-3'383'16,"-2"-7"7"-16,-6 12-257 15,0 2-52-15,9 12-71 16,-5 6-12-16,17 8-9 0,4-1 2 16,10-2 6-16,7-8 3 15,7-11 0-15,3-5 33 16,-3-12 59 0,-6 1 28-16,-12-14 57 0,-9-2-14 15,-10-2-47-15,-11-4-29 16,-9 7-76-16,-2 4-99 15</inkml:trace>
  <inkml:trace contextRef="#ctx0" brushRef="#br0" timeOffset="256887.1304">8917 9831 763 0,'-7'-6'400'0,"-6"-5"-136"16,-3 7-108-16,2 3-53 15,3 10-79-15,-1 6-24 0,5 11-17 16,1 4-1-16,13 5 5 16,0 2 4-16,8-14 9 15,8 0 6-15,-9-20 6 16,3-7 31-16,-9-4 23 15,-10-10 4-15,-16-2-4 16,-3 2-21-16,-10 1-150 16,3 1-327-16</inkml:trace>
  <inkml:trace contextRef="#ctx0" brushRef="#br0" timeOffset="257273.7394">9081 9871 905 0,'-2'0'385'15,"-5"0"-234"-15,4 3-55 0,3 11-73 16,3 3-17 0,9 5-6-16,5 1 0 15,7-3 1-15,3-7 3 16,2-10 5-16,-1-3 2 0,-1-7 4 15,-4-3 2 1,-7-10-1-16,-5-3-1 16,-5-3-2-16,-2 3 5 0,-4 11 12 15,-6 7 2-15,-4 14 1 16,1 8-5-16,4 8-16 16,5 2-3-16,9-2-5 15,3-4 0-15,7-5 0 16,0-2 19-16,-2-10 28 15,1-4 10-15,-4-5 13 16,-2-7-14-16,-3 2-25 16,-4 1-7-16,-4-4-68 15,-1 0-89-15</inkml:trace>
  <inkml:trace contextRef="#ctx0" brushRef="#br0" timeOffset="257384.6249">9349 9656 1064 0,'-4'-9'552'0,"0"-6"-169"16,-1 5-116-16,1 10-162 0,-1 2-32 16,0 13-238-16</inkml:trace>
  <inkml:trace contextRef="#ctx0" brushRef="#br0" timeOffset="257602.8922">9556 9683 1284 0,'0'6'527'0,"6"6"-289"0,6 21-139 16,-2 14-30-16,5 22-18 16,-5 12-20-16,-6 5-16 0,-4-5-4 15,-1-11-4 1,-2-6 0-16,1-18-67 15,1-8-61-15,1-21-314 16</inkml:trace>
  <inkml:trace contextRef="#ctx0" brushRef="#br0" timeOffset="257753.4732">9556 9964 1352 0,'3'0'535'0,"8"0"-377"15,4 5-57-15,18 4-78 0,2 1 16 16,6 0-144-16,2-2-127 16</inkml:trace>
  <inkml:trace contextRef="#ctx0" brushRef="#br0" timeOffset="258006.5472">10055 9819 816 0,'1'7'477'0,"-1"2"-52"15,-13 13-200-15,-3 2-43 16,-12 3-81-16,-1-3-32 0,-3-7-43 16,0-4-8-16,1-14-35 15,5-8-30-15,11-17-46 16,7-5-14-16,8-5 19 16,6-2 22-16,11 11 35 15,2 6 24-15,10 19 39 16,1 7 16-16,0 20 37 15,1 8-3-15,-7 13-15 16,-2 3-7-16,-7-6-9 0,-5-6-47 16</inkml:trace>
  <inkml:trace contextRef="#ctx0" brushRef="#br0" timeOffset="258463.6631">10692 9701 740 0,'1'3'447'16,"-1"2"-18"-16,-2 13-246 15,-2 7-47-15,-1 14-71 16,6 6-24-16,2 1-49 0,3-2-93 0</inkml:trace>
  <inkml:trace contextRef="#ctx0" brushRef="#br0" timeOffset="258763.5853">11032 9718 1136 0,'-9'-4'454'0,"-10"1"-316"16,0 5-54-16,3 14-71 15,1 6-14-15,6 10-7 16,5 6 1-16,10 3 5 16,8-2 2-16,10-9 3 15,5-12 3-15,2-15 8 16,-2-8 6-16,-10-11 11 0,-10-5 22 15,-21-4 14-15,-15-1-3 16,-19 7-15-16,-3 4-27 0,6 14-84 16,13 3-120-16</inkml:trace>
  <inkml:trace contextRef="#ctx0" brushRef="#br0" timeOffset="259078.8117">11324 9715 636 0,'-12'-3'365'0,"-3"-3"-60"15,-3 8-147 1,3 10-40-16,0 10-56 15,8 8-22-15,9 8-24 0,5-1-7 0,19-5-3 16,-2-7 3-16,7-17 6 16,2-8 22-16,-6-15 49 15,-6-8 14-15,-19-4 21 16,-8-1-18 0,-16-2-51-16,-7 3-16 0,-3 11-127 31,3 5-107-31</inkml:trace>
  <inkml:trace contextRef="#ctx0" brushRef="#br0" timeOffset="259425.2513">11566 9902 908 0,'7'-1'383'0,"4"1"-197"16,8 1-91-16,6 2-10 16,-2 3 0-16,4-3-3 15,-5-3-20-15,-4-7-12 16,-3-8-12-16,-5-5-5 16,0-3-4-16,-7-4-3 0,-6 2-6 15,-5 0-4-15,-14 3-8 16,-7 2-4-16,-6 12-14 15,-3 8-6-15,7 17-12 16,6 6-1-16,11 19 11 16,5 5 5-16,10 10 14 15,6 4 5-15,9-5 2 16,1-4 1-16,3-7-3 16,-2-6-20-16</inkml:trace>
  <inkml:trace contextRef="#ctx0" brushRef="#br0" timeOffset="259803.5651">11870 9925 934 0,'8'1'411'16,"13"3"-204"-16,7 1-68 0,11-3-53 15,0-5-28-15,-2-6-24 16,-4-6-2-16,-13-7-1 16,-6 0 1-16,-14-4-8 15,-9-1-3-15,-14 4-11 16,-10 4-5-16,0 9-11 15,2 8-7-15,2 12 1 16,6 11 3-16,4 16 9 16,2 10 5-16,13 17 0 15,2-4-2-15,9 1-2 16,7-6-1-16,3-12 0 16,3-1-49-16</inkml:trace>
  <inkml:trace contextRef="#ctx0" brushRef="#br0" timeOffset="260086.5019">12379 9840 855 0,'-5'-13'402'16,"-6"-12"-156"-16,-4 4-42 15,-5 11-61-15,-3 3-29 16,-2 8-34-16,3 2-11 0,3 12-22 16,5 4-5-16,6 6-20 15,8 6-9-15,8 0-4 16,6-3-1-16,16-8 1 16,-2-9 2-16,1-13 0 15,1-9 12-15,-7-8-85 16,-4-2-88-16</inkml:trace>
  <inkml:trace contextRef="#ctx0" brushRef="#br0" timeOffset="260377.0133">12491 9826 849 0,'9'15'413'0,"8"8"-141"15,0 13-125-15,-3-4-36 16,-7-7-32-16,-7 0-12 15,-9-14-29-15,-3-3-5 16,-2-11-26 0,2-8-23-16,3-16-48 0,4-9-28 15,11-9-21-15,5-2 10 0,9 5 33 16,4 5 18 0,3 17 84-16,1 7 32 15,-5 13 50-15,-4 7 25 16,-10 11-13-16,-4 6-12 0,-2 16-35 15,0 3-18-15,-1 1-34 16,4 0-12 0,0-15-125-16</inkml:trace>
  <inkml:trace contextRef="#ctx0" brushRef="#br0" timeOffset="260987.9979">13083 9715 903 0,'1'3'408'0,"-1"1"-196"0,-1 0-56 16,0-4-81-16,0 0-29 15,0 0-34-15,-1 0-5 16,1 3-27-16,0 5-15 16,1 0-8-16,7 24-1 15,-9-29 25-15,-2-2 13 16,-5 0 8-16,-2 4 2 0,0 0-2 15,-3 4 0-15,5 0-2 16,0 1-2-16,1 4-4 16,3 3-1-16,3 5-1 15,2 2 1-15,8 1 8 16,6-2 15-16,7-4 10 16,0-6 2-16,7-8 2 15,-2-7-11-15,-3-6-4 16,1-4-3-16,-2-6-4 15,-4 1-3-15,2-5-2 16,-8 3 2-16,-1-1-5 16,-7 3 33-16,-5 1 34 15,1 1 11-15,-7 3 17 0,4 2-32 16,3 6-38 0,2 5-12-16,-2 11-10 0,1 4-1 15,-1 12 6-15,-1 3-1 16,3 5-1-16,-2-4-1 15,6-3 19-15,-2-7-65 16,-4-12-230-16</inkml:trace>
  <inkml:trace contextRef="#ctx0" brushRef="#br0" timeOffset="261182.3005">13261 9527 1272 0,'4'-7'549'0,"1"-1"-323"16,2 5-82-16,1 4-102 0,-4 8-89 16</inkml:trace>
  <inkml:trace contextRef="#ctx0" brushRef="#br0" timeOffset="261486.7859">13714 9745 800 0,'3'-3'517'15,"3"-3"16"1,5 5-300-16,1 2-167 15,-5 4-31-15,-2 2-191 0</inkml:trace>
  <inkml:trace contextRef="#ctx0" brushRef="#br0" timeOffset="261649.3413">13715 9985 1139 0,'1'0'655'0,"-2"0"-52"16,3 2-341-16,-2-3-154 15,0 1-40-15,-1 0 228 0</inkml:trace>
  <inkml:trace contextRef="#ctx0" brushRef="#br0" timeOffset="263140.3963">14594 9745 875 0,'-9'7'417'0,"-15"13"-149"0,-9 7-90 16,-9 8-77-16,-4 2-30 15,2-8-43-15,4-12-27 0,10-18-52 16,3-12-34-16,11-13-15 16,7-6 15-16,15 1 34 15,10 4 34-15,10 9 48 16,4 9 26-16,5 16 40 15,0 13 6-15,1 19-18 16,3 8-19-16,-7 4-30 16,-6-4-9-16,-11-15-50 0,-7-7-63 15</inkml:trace>
  <inkml:trace contextRef="#ctx0" brushRef="#br0" timeOffset="263287.8746">14439 9581 1120 0,'3'-4'506'32,"4"-6"-213"-32,6 13-218 0,2 6-48 0,8 8-103 15,6 4-111-15</inkml:trace>
  <inkml:trace contextRef="#ctx0" brushRef="#br0" timeOffset="263560.7048">14727 9866 1237 0,'8'12'509'0,"12"11"-310"16,4-2-50-1,4-12-72-15,0-5-19 16,1-8-25-16,-2-11-4 0,-8-8-5 0,-5-7 1 16,-15-5-9-1,-9-3-8-15,-15 2-16 16,-4 8-12-16,-1 14-7 15,0 13 0-15,5 19 3 16,5 9 3-16,12 13 6 16,8 5 6-16,8 9 6 15,8-2 3-15,0 0 3 0,1-4 0 0,-3-12 31 32,-2-5-75-32,-7-10-184 0</inkml:trace>
  <inkml:trace contextRef="#ctx0" brushRef="#br0" timeOffset="263818.4984">15270 9759 850 0,'4'9'435'0,"-3"15"-122"15,-5 4-49-15,-13 2-84 0,-3 1-44 16,-4-5-68-16,-4-10-18 15,2-12-22-15,1-9-7 16,5-17-27-16,7-5-12 16,13-6-14-16,5 5-5 15,9 8 9-15,2 11 9 16,9 13 20-16,-3 6 8 16,2 20 17-16,1 7-2 15,-8 10-9-15,-1-1-23 0</inkml:trace>
  <inkml:trace contextRef="#ctx0" brushRef="#br0" timeOffset="264369.8363">15942 9633 1006 0,'0'6'415'0,"3"9"-236"16,0 10-85-16,4 17-52 15,-4 3-12-15,2 5-15 0,-2-4-7 16,4-14-278-16</inkml:trace>
  <inkml:trace contextRef="#ctx0" brushRef="#br0" timeOffset="264618.8198">16242 9721 839 0,'-9'-7'418'16,"-15"-2"-139"-16,0 4-94 15,4 13-103-15,-2 11-38 0,13 12-42 16,6 8-7-16,12 4-3 16,16-3 5-16,9-12 7 15,1-11 4-15,-6-17 12 16,-10-5 10-16,-15-11 4 15,-9-2-3-15,-16-5-20 16,-6 0-27-16,-7 1-117 0,2-2-223 16</inkml:trace>
  <inkml:trace contextRef="#ctx0" brushRef="#br0" timeOffset="264775.2819">16288 9703 897 0,'9'3'454'16,"18"9"-136"-16,5 7-101 15,7 15-90-15,2 8-37 0,-2 14-43 16,-3 0-13-16,-12-3-89 16,-2-5-25-1,-6-16-139-15</inkml:trace>
  <inkml:trace contextRef="#ctx0" brushRef="#br0" timeOffset="264943.1234">16628 9715 1319 0,'-14'9'540'0,"-17"17"-343"15,-7 13-53-15,-18 21-79 16,-2 7-24-16,-4 5-28 16,5-1 22-16,12-10-161 0,10-9-113 15</inkml:trace>
  <inkml:trace contextRef="#ctx0" brushRef="#br0" timeOffset="265316.2654">16741 9729 1104 0,'-1'0'491'0,"-1"1"-256"16,-1 7-70-1,2 10-76-15,1 6-28 0,6 10-19 16,4 3-6-16,8-6-14 16,2-4-5-1,7-18-1-15,3-10 1 16,0-12 3-16,0-7 1 0,-11-7-2 15,-2-3-4-15,-12-1-41 16,-2 0-44 0,-7 1-83-16,-3 0-36 0,-4 3-53 15,-5 1 20-15,2 4 67 16,-1 5 37-16,6 2 84 16,2 5 22-16,2 10 5 15,3-2-20-15</inkml:trace>
  <inkml:trace contextRef="#ctx0" brushRef="#br0" timeOffset="265607.138">16811 9406 1259 0,'-9'-7'541'0,"-8"-3"-325"16,3 9-105-1,8 15-161-15,9 12-98 0</inkml:trace>
  <inkml:trace contextRef="#ctx0" brushRef="#br0" timeOffset="266170.7613">17216 9694 809 0,'-11'-5'422'16,"-11"-5"-123"-16,3 6-72 15,0 5-114-15,7 9-42 16,8 10-48-16,2 3-17 16,16 1-5-16,3 0 1 15,9-5 4-15,2-5 3 16,-9-8 8-16,-2-6 4 16,-9-5 1-16,-6-3-2 15,-8 0-9-15,-10 1-6 0,-6 5-8 16,-2 2-2-16,-2 10-4 15,5 4-1 1,10 7-1-16,5 0 2 0,10 1 5 16,6-1 3-16,11-8 5 15,5-5 4-15,8-10 2 16,0-4 2-16,2-8 0 16,-1-5-1-16,-2-5 0 15,-1-3 0-15,-9-3-1 16,-2 2 0-16,-13 8-3 0,-1 7-10 15,-7 11 19-15,-1 8 5 16,-5 9 12 0,-1 9 15-16,3 7-16 15,3 3-5-15,3-1-11 16,6-3-2-16,8-9-106 0,-2-7-216 16</inkml:trace>
  <inkml:trace contextRef="#ctx0" brushRef="#br0" timeOffset="266506.2274">18093 9820 713 0,'0'-16'407'16,"-2"-12"-74"-16,-9 0-103 15,-7-2-23-15,0 9-47 16,-5 7-30-16,2 12-52 0,4 6-28 16,-3 15-34-1,11 6-6-15,5 11-5 16,9 5 3-16,15 0 7 0,4-7 3 15,8-12 3 1,2-13 0-16,-6-17 1 16,-8-10 1-16,-11-11 392 15</inkml:trace>
  <inkml:trace contextRef="#ctx0" brushRef="#br0" timeOffset="266923.938">18846 9645 734 0,'-1'-28'370'0,"1"-29"-84"15,7 2-43-15,6 13-61 16,-3 13-11-16,-4 22-74 0,-5 15-23 15,-2 29-46 1,1 14-21-16,-1 22 1 0,1 6 2 16,-3 7 3-16,1 0 1 0,-1-18 0 15,-1-8 0 1,9-30-6-16,4-14-48 0</inkml:trace>
  <inkml:trace contextRef="#ctx0" brushRef="#br0" timeOffset="267215.1516">19108 9526 887 0,'-15'-11'452'16,"-8"-8"-130"-16,10 16-183 15,7 12-49-15,10 11-50 0,5 4-18 16,10 2-1-16,5-2-2 15,7-4-1-15,-3-7 0 16,-1-9 8-16,-5-7 3 16,-3-13 3-16,-2-4 0 15,-1-5-13-15,-1 2-8 16,-5 8-10-16,-1 10-6 16,-4 7-6-1,-1 8 0-15,-3 5-3 0,-1 1-35 0,-2 2-183 16</inkml:trace>
  <inkml:trace contextRef="#ctx0" brushRef="#br0" timeOffset="267564.7472">19428 9512 679 0,'2'0'409'15,"3"5"-5"-15,2 0-125 0,7 12-107 16,3 2-25-16,0 6-59 31,-6-1-23-31,-9 2-23 16,0-6-8-16,-11-5-7 16,3-2 12-16,-1-10-120 0,-1-3-57 0</inkml:trace>
  <inkml:trace contextRef="#ctx0" brushRef="#br0" timeOffset="267783.4407">19020 9803 939 0,'2'2'442'16,"10"0"-164"-16,14 1-88 16,31 0-89-16,11-3-30 0,12 0-48 15,-3 4-5-15,-18-2-130 16,-11 1-98-16</inkml:trace>
  <inkml:trace contextRef="#ctx0" brushRef="#br0" timeOffset="267942.6776">19072 9901 668 0,'-1'0'428'0,"10"0"14"16,9 0-131-16,24 1-139 16,12 1-38-16,16 1-71 15,0-3-24-15,-5-5-102 16</inkml:trace>
  <inkml:trace contextRef="#ctx0" brushRef="#br0" timeOffset="268591.7925">20046 9654 1059 0,'-3'-2'428'16,"-2"6"-295"0,4 9-55-16,-3 21-61 0,6 14-9 15,2 15 22-15,-1 2 8 16,5-4 8-16,-9-10 2 15,-5-26-8-15,1-6 8 16,-2-21 6-16,6-9-1 16,-3-20-6-16,0-12-15 15,4-20-15-15,-3-9-1 16,6-3-2-16,2 4-1 0,4 20-2 16,-2 13-2-16,4 30-7 15,4 14-2-15,3 24-1 16,6 14-3-16,7 19 3 15,7 8 1-15,9 2 0 16,3-6 3-16,-3-21 2 16,-6-18 3-16,-13-27 13 15,-7-15 4-15,-13-26 10 16,-2-10 0-16,-7-17 10 16,-5-1-4-16,0 5-16 0,-4 4-6 15,1 22-77-15,3 13-95 16,1 24-187-16</inkml:trace>
  <inkml:trace contextRef="#ctx0" brushRef="#br0" timeOffset="268728.6513">20622 9998 1559 0,'1'0'658'0,"-1"-3"-409"16,0-2-79-16,0 3-134 15,0 1-94-15</inkml:trace>
  <inkml:trace contextRef="#ctx0" brushRef="#br0" timeOffset="269343.0764">21024 9640 1067 0,'0'6'422'16,"0"16"-267"-16,0 14-72 16,0 18-17-16,-1 6-5 0,0 4-9 15,1-4-7-15,0-17-10 16,0-11-5-16,-3-21 5 15,2-10 4-15,0-17 1 16,-1-14-2-16,2-24-16 16,-5-13-6-16,-1-16-3 15,2 4-2-15,3 14-6 16,-3 10-5-16,4 29-6 0,3 12-5 16,-2 26-1-16,7 14 4 15,7 25 1-15,4 6 4 16,14 16 2-16,5 1 0 15,8-7 1-15,1-10 2 16,-1-23 4-16,1-16 4 16,-10-29 7-16,-1-9 6 15,-12-27 23-15,-9-11 9 0,-4-12 9 16,-13-11-2-16,-10-1-24 16,-3 4-15-1,-6 10-23-15,6 19-22 16,8 33-99-16,3 16-60 0</inkml:trace>
  <inkml:trace contextRef="#ctx0" brushRef="#br0" timeOffset="270137.4182">21516 9798 894 0,'7'4'378'0,"20"-1"-207"15,5 3-32-15,13-3-32 0,2-3-33 16,-6-3-37-16,-6-5-9 16,-16-3-1-16,-7 1-2 15,-15-1-11 1,-9 0-4-16,-16 4-13 16,-7 4-4-16,-8 6-4 15,-3 6-1-15,4 10 1 0,2 3-2 0,13 7 3 16,13 1 3-1,16 1 8-15,10-5 11 0,18-5 13 16,3-7 2-16,8-11 2 16,2-4-3-16,-5-13-5 15,0-3-3 1,-9-6-2-16,-3 0-2 16,-8-1-5-16,-4 4-2 0,-6 9-6 15,-5 1-3-15,-6 12-2 31,-6 4-1-31,-4 11 4 0,3 2 3 16,0 5 6 0,9 5 1-16,7-8 0 15,6 0 2-15,11-9 2 16,-1-10 2-16,-2-9 4 0,2-8 0 16,-6-7-2-16,-4-1-1 15,-3 1-4-15,-1 3-1 16,-7 5-5-16,2 8-10 15,-3 10-6-15,0 5-1 16,0 10 0-16,0 5 9 0,7 0 2 16,3 2 0-16,15-8 4 15,6-6 2-15,1-15 27 16,-2-4 8-16,-7-11 18 16,-5-5 5-16,-6-5-23 15,-6-6-6-15,-3-6-23 16,-3 1-29-16,0-5-81 15,0-3-41-15,1-2-57 16,1-2 18-16,6-1 72 16,4 4 46-16,3 6 108 15,-4 5 40-15,1 16 51 16,-6 9 14-16,-5 13-45 16,1 17-25-16,-2 18-35 15,0 12-15-15,1 19-1 16,4 4-6-16,1 6-11 15,1 5-3-15,1-2-3 0,0-11-1 16,0-20-51-16,3-12-36 16,-1-26-119-16,-4-5-124 15</inkml:trace>
  <inkml:trace contextRef="#ctx0" brushRef="#br0" timeOffset="270256.9091">22158 9768 888 0,'-3'-2'508'0,"-7"-4"-132"15,20 5-180-15,10 1-59 16,17 0-103-16,9 0-12 0,7 0 3 16,3 0-45-16,9 3-164 15</inkml:trace>
  <inkml:trace contextRef="#ctx0" brushRef="#br0" timeOffset="270792.548">22594 9910 369 0,'12'-2'230'0,"7"-3"-19"16,-1 1-17-16,-3-3 8 16,-10-1-6-16,-2 1-13 15,-16-4-34-15,-10 0-14 0,-14 1-34 16,-4 4-17-16,1 10-39 15,7 9-20-15,12 16-22 16,6 6-2-16,15 3-1 16,11-2 0-16,14-10 4 15,11-6 3 1,1-15 8-16,-3-5 2 0,1-15 2 16,-4-7 0-16,0-8-5 15,0-3-2-15,-8 4-5 16,-5 2 3-16,-9 16 7 15,-1 7 1-15,-6 14 4 16,-2 6-5-16,-5 7-8 16,-4 2-1-16,0 0-3 15,2-4 1-15,6-6-1 16,2-6 2-16,6-10 3 0,7-6-1 16,5-9 0-16,6-7-2 15,-3-5-3-15,4 2-4 16,-3 5 0-16,-6 9 0 15,-4 12 5-15,-7 9 10 16,-6 16 14-16,-2 5 7 16,2 2-2-16,1-2-7 15,6-3-13-15,1-6-13 0,9-10-110 16,4-5-87-16</inkml:trace>
  <inkml:trace contextRef="#ctx0" brushRef="#br0" timeOffset="271029.8705">23369 9786 1148 0,'0'-3'572'16,"0"0"-159"-16,1 3-290 16,-1-1-61-16,0 1-40 0,0 0-45 15,0 0-152-15</inkml:trace>
  <inkml:trace contextRef="#ctx0" brushRef="#br0" timeOffset="271220.6855">23316 10066 1641 0,'7'1'651'16,"-4"-1"-433"-16,5 3-70 0,-4 1-68 15,-2-3-28 1,5 4-26-16,-7-3-27 15</inkml:trace>
  <inkml:trace contextRef="#ctx0" brushRef="#br0" timeOffset="272888.5571">2245 11054 881 0,'-15'-3'400'0,"-27"1"-181"16,-6 2-62-16,-21 0-52 15,-8 2-27-15,-5 5-35 0,-1-2-12 16,23 9-30-16,10-4-2 16,28-2-27-16,14 4-8 15,23-4-4-15,20 2 9 16,23 4 29-16,12 1 9 15,7 6 16-15,-5 2 2 16,-17 8 1-16,-18 0 3 0,-30 9 8 31,-17 4 0-31,-29 6 5 0,-13 2-2 0,-17-5-12 16,1-2-8-16,11-9 12 16,10-8 6-16,28-8 3 15,8-7-2 1,22-7 7-16,7-2-1 15,32 0 1-15,10-1 1 16,11 3-32-16,5 0-6 16,-1 4-108-16,-2-2-87 15</inkml:trace>
  <inkml:trace contextRef="#ctx0" brushRef="#br0" timeOffset="273250.5246">2488 11050 1014 0,'-3'0'537'0,"-4"3"-69"16,0 22-366 0,5 13-47-16,2 28-35 0,1 14 0 0,8 11-4 15,1-2-2-15,-3-16-1 16,5-12 0-16,-5-30-1 15,-4-8 5-15,4-19 14 16,-1-8 3-16,-3-17 4 16,-3-5 0-16,-3-19-13 15,-7-10-2 1,-7-18-9-16,0-11-3 0,0 3-13 16,9 7-6-16,7 24-10 15,5 13-4 1,11 14-6-16,6 5-1 0,16 7 4 15,8-2 2 1,15 10-54-16,-5 5-50 16,13 6-158-16</inkml:trace>
  <inkml:trace contextRef="#ctx0" brushRef="#br0" timeOffset="273471.3709">2555 11484 1272 0,'13'0'475'0,"18"-3"-356"16,15 1-70-16,19 1-24 15,3 1-9-15,-3 5-158 16</inkml:trace>
  <inkml:trace contextRef="#ctx0" brushRef="#br0" timeOffset="273864.965">2847 11569 962 0,'1'6'362'15,"6"4"-277"-15,0 2-31 16,11-5-17-16,2-3-7 0,5-3 3 16,-3-5 0-16,-6-4 2 15,-1-4 0-15,-11-4-5 16,3 7 14-16,-6 2-8 15,-1 5-4-15,4 13-7 16,-4 9-19-16,5 17-6 16,3 8 1-16,-2 12-1 15,4 5 0-15,-10 8 10 16,-11-3 7-16,-15-8 20 16,-14-12 28-16,-17-19 14 15,-1-9 3-15,-6-25-8 16,11-7-25-16,19-23-52 15,8-14-48-15,27-13-131 16,11-14-165-16</inkml:trace>
  <inkml:trace contextRef="#ctx0" brushRef="#br0" timeOffset="274391.8301">2526 10837 842 0,'5'0'369'15,"2"-1"-164"-15,7 1-53 16,21 0-55-16,7 0-14 15,25 0-36-15,11 2-21 0,-1-2-12 16,-4 0-2-16,-21-1-15 16,-14-2-30-16,-22-8-52 15,-12 0-18-15,-4-6 11 16,-5 0 28-16,0 3 49 16,5 4 19-16,1 5 34 15,4 5 18-15,2 11 18 16,3 7 19-16,-2 11 7 15,3 3 5-15,-7 1 7 16,-6-5-12-16,-4-8-34 16,-1-5 11-16,1-10-206 15</inkml:trace>
  <inkml:trace contextRef="#ctx0" brushRef="#br0" timeOffset="274859.6599">3512 11326 986 0,'3'1'387'15,"11"0"-254"-15,16 3-54 16,21-1-36-1,9-2-12-15,13-2-39 0,-1 0-96 16</inkml:trace>
  <inkml:trace contextRef="#ctx0" brushRef="#br0" timeOffset="275034.332">3534 11500 1087 0,'4'-2'472'0,"22"-4"-249"0,7 3-70 16,16 2-76-16,16 1-30 15,9 0-41-15,-1 1-76 16</inkml:trace>
  <inkml:trace contextRef="#ctx0" brushRef="#br0" timeOffset="275337.8813">4422 11217 1099 0,'-17'-2'437'0,"-16"4"-296"15,2 8-67-15,7 17-69 16,5 9-8-16,12 18-8 15,8 11 0-15,16 2 7 16,7-3 1-16,17-19 3 16,3-14 5-16,7-21 15 15,6-14 10-15,-2-19 39 0,-3-5 21 16,-13-14 33-16,-15-10 7 16,-25-10-18-16,-13-3-21 15,-26 7-49 1,-6 10-8-16,-5 16-123 0,2 2-127 15</inkml:trace>
  <inkml:trace contextRef="#ctx0" brushRef="#br0" timeOffset="275698.3294">4163 10979 889 0,'28'0'424'15,"22"0"-182"-15,18 7-99 16,5 0-33-16,-3 2-61 16,-6-3-17-16,-17-3-32 15,-6-2-36-15,-15-2-90 16,-7-2-30-16,-17-8-36 0,-7-3 24 15,-7-11 87-15,-4-6 28 16,6 0 68 0,7 1 20-16,10 11 53 15,4 10 30-15,8 15 28 16,-2 8 5-16,-1 11-13 0,-1 7-2 0,-8 3-1 31,-5-2-2-31,-7-7-30 0,-6-3-28 0,-3-9-271 16</inkml:trace>
  <inkml:trace contextRef="#ctx0" brushRef="#br0" timeOffset="277863.5389">4607 11223 878 0,'0'-3'436'16,"-2"-1"-145"-16,-4 5-52 16,5-1-71-16,-5 12-34 15,-53 63-40-15,26-20-24 16,-3 9-31-16,-2 0-13 15,15-11-22-15,6-7-109 0</inkml:trace>
  <inkml:trace contextRef="#ctx0" brushRef="#br0" timeOffset="278465.8176">5417 11397 584 0,'-6'-2'340'0,"-10"-4"-39"0,13 3-153 16,10-1-32-1,17 1-49-15,14 1-22 0,25 2-6 16,15 0-2-16,19 3-12 16,0 3-6-16,-15-2-9 0,-11 4-1 15,-33-4-57-15,-8 2-72 16</inkml:trace>
  <inkml:trace contextRef="#ctx0" brushRef="#br0" timeOffset="278664.7978">5536 11504 673 0,'-7'-3'354'0,"-3"-2"-61"15,7 4-117-15,14 1-77 16,12 3-30-16,29 1-51 16,16 4 0-16,16 1-10 15,4 1-2-15,-10 0 25 16,-9-3-80-16,-21 0-186 0</inkml:trace>
  <inkml:trace contextRef="#ctx0" brushRef="#br0" timeOffset="278869.7731">5927 11364 632 0,'8'0'376'0,"6"0"-19"16,11 8-200-16,3 6-33 0,3 5-53 16,-1 6-16-16,-8 1-8 15,-8 1 3-15,-19 0 0 16,-8 1-12-16,-19-7-12 15,-2-3-15-15,-4-9-117 16,-3-6-95-16</inkml:trace>
  <inkml:trace contextRef="#ctx0" brushRef="#br0" timeOffset="279054.619">5543 11289 582 0,'-11'-1'384'0,"-19"3"49"16,1 6-176-16,-2 22-90 0,3 9-35 15,14 14-47-15,14 5-12 16,22-7-19-16,11-6-7 16,15-12-18-16,0-6-31 0</inkml:trace>
  <inkml:trace contextRef="#ctx0" brushRef="#br0" timeOffset="283654.9887">6568 11395 548 0,'0'-5'307'0,"5"-3"-23"0,5-2-99 0,10 0-41 31,2 1-7-31,4 8-22 0,2 8-16 16,-5 15-32-16,1 10-13 15,-16 9-15-15,-4 0-5 16,-10-5-7-16,-4-4-4 0,1-10-11 16,3-7-4-16,6-13 1 15,2-8-2 1,12-16-3-16,9-11-2 16,10-10-5-16,3-4 0 15,0 8 2-15,-5 8 0 0,-8 16-2 16,-2 8 0-16,-2 15 5 15,-3 10 2-15,2 10 6 0,-3 5-1 16,-7 2-3 0,-3 1-2-16,-5-4-4 15,-3 1-58-15,-5-7-474 0</inkml:trace>
  <inkml:trace contextRef="#ctx0" brushRef="#br0" timeOffset="284030.5076">6530 11166 1038 0,'4'0'421'0,"4"-2"-238"15,23 2-93-15,5-1-13 16,25 1-12-16,9 0-15 16,0 0-31-16,2 1-7 15,-16-1-5-15,-12-1-33 0,-16-2-61 16,-9-2-30-16,-19-6-38 16,-2-2 32-16,-9-1 62 15,-2 0 31-15,4 6 61 16,2 2 12-16,7 4 7 15,2 2 9-15,8 6 4 16,0 3 2-16,0 8 5 16,-2 2-7-16,-8 2-22 15,-1 1-10-15,-1-4-115 16</inkml:trace>
  <inkml:trace contextRef="#ctx0" brushRef="#br0" timeOffset="284286.1155">7441 11305 1096 0,'2'6'502'15,"-1"4"-211"1,6 13-187-16,1 6-26 0,-3 7-50 16,4 5-11-16,-5-5-39 15,-2 1-66-15,-1-9-316 16</inkml:trace>
  <inkml:trace contextRef="#ctx0" brushRef="#br0" timeOffset="284460.0764">7280 11440 1114 0,'6'7'452'15,"18"3"-280"-15,4 1-31 16,15-3-49-16,8-5-25 16,1-3-42-16,6 1-9 15,-5-3-52-15,-3 0-67 16</inkml:trace>
  <inkml:trace contextRef="#ctx0" brushRef="#br0" timeOffset="285251.8541">7880 11299 791 0,'8'-1'400'0,"10"1"-111"15,6 14-153-15,1 12-25 16,-4 11-38-1,-6 4-15-15,-9 4-22 0,-5-6-9 0,-1-11-11 16,0-4-2-16,0-20-1 16,1-7-8-1,4-18-9-15,3-10-2 0,10-14-11 16,7-5 5-16,8 3 5 16,1 8 1-1,1 17 0-15,-6 14 13 0,-7 18 8 31,-6 8 3-31,-14 13 8 0,-2 1-10 16,-8 4-5-16,-1-4-2 16,1-8-3-16,3-9-6 15,7-15-11-15,9-8-8 0,14-15-14 16,5-1 2-16,1-3 11 0,-1 4 7 16,-4 12 11-16,-3 6-10 15,-4 11 39 1,-1 7 7-16,-7 9 9 0,-8 0 15 15,-4 2-39-15,-2 0 6 16,-5-7-123-16,3 4-417 16</inkml:trace>
  <inkml:trace contextRef="#ctx0" brushRef="#br0" timeOffset="285729.7286">8769 11506 624 0,'8'-5'316'16,"0"-11"-80"0,4-1-19-16,-8-3-40 0,-3-4-14 0,-3-4-33 15,-6 2-23-15,-9 0-40 16,-9 7-18-1,-13 11-29-15,-6 9-9 16,1 15-11-16,5 3-4 0,16 9-10 16,9-1-2-1,18-2 0-15,7-1 3 16,15-10 6-16,5-1 4 16,2-13 3-16,1-1 4 15,-7-6 2-15,-2-4 0 0,-6 10-7 16,0 3-4-16,-6 13-3 15,4 11 0-15,-5 7 7 16,-2 3 1-16,-2 7 1 16,-7-1 2-16,-7-1 3 15,-6-1 3-15,-13-3 3 16,-5-6 3-16,-7-4 4 16,-2-9 1-16,-4-16 1 15,3-8-3-15,8-20-15 16,8-9-16-16,14-16-72 15,10-4-75-15,13-5-291 16</inkml:trace>
  <inkml:trace contextRef="#ctx0" brushRef="#br0" timeOffset="286129.2159">8513 11168 1066 0,'-2'-2'467'16,"0"-3"-261"-16,7 4-55 0,-5 0-82 15,30 1-31 1,67 7-20-16,-29-1-7 0,0 6-5 15,-6 1-1-15,-19-3-1 16,-6-3-1-16,-20-6-5 16,-5-2-7-16,-15-8-6 0,-9-6-1 15,-2-7 8-15,-1-4 5 16,7 2 5-16,4 2 0 16,4 9 5-16,5 6-2 15,-2 10 8 1,3 6 4-16,3 11 6 0,-2 2 15 15,1 9 2 1,-3 1 0-16,-5-3-10 16,-1 0-28-16</inkml:trace>
  <inkml:trace contextRef="#ctx0" brushRef="#br0" timeOffset="286624.7669">9332 11341 1156 0,'9'2'444'16,"17"0"-320"-16,18 5-27 15,22 0-37-15,5-3-19 16,-3 0-43-16,-6 1-62 0</inkml:trace>
  <inkml:trace contextRef="#ctx0" brushRef="#br0" timeOffset="286798.9623">9319 11468 1082 0,'2'0'489'16,"5"2"-196"-16,15 0-160 31,9 3-38-31,26 2-32 16,10 1-26-16,11 3-4 16,0 2-79-16</inkml:trace>
  <inkml:trace contextRef="#ctx0" brushRef="#br0" timeOffset="287189.2218">10316 11098 1097 0,'-15'0'424'0,"-18"8"-305"16,-1 8-38-16,6 18-50 16,4 11-12-16,16 16-18 15,8 9 0-15,25 1 0 16,10-6 1-16,22-20 9 15,9-18 3-15,6-22 11 16,2-14 5-16,-8-21 38 16,-10-10 21-16,-25-17 34 15,-17-3 11-15,-35-7-31 16,-18 4-22-16,-21 16-48 16,-4 11-19-16,9 16-58 0,8 8-82 15</inkml:trace>
  <inkml:trace contextRef="#ctx0" brushRef="#br0" timeOffset="287389.3854">10544 11197 971 0,'-4'2'480'16,"-24"8"-164"-16,-6 9-103 0,-11 18-106 15,-12 10-41-15,8 14-44 16,1 2-10-16,15-6-115 16,5-13-444-16</inkml:trace>
  <inkml:trace contextRef="#ctx0" brushRef="#br0" timeOffset="287940.974">10132 10801 897 0,'16'0'406'16,"12"0"-184"-16,17 0-102 0,11 4-19 16,20-1-39-16,7 2-17 15,2-1-24-15,-11 1-8 0,-28-2-36 16,-17 0-11 0,-25-4-14-16,-9-5-1 0,-12-6 32 15,-2 0 10-15,0-3 10 16,4 3 3-1,8 3 14-15,7 2 5 0,7 8 14 16,8 4 10-16,2 11 17 0,-1 5 11 16,-6 10 30-1,-7 2 8-15,-9 1-16 0,-8-7-14 16,-5-9-44 0,-2-7 48-16</inkml:trace>
  <inkml:trace contextRef="#ctx0" brushRef="#br0" timeOffset="291276.6878">11362 11244 362 0,'-7'2'253'0,"-6"3"15"0,3-1-55 16,19-1-42-1,11-2-13-15,26-1-14 16,20-1-10-16,18-2-51 0,4 5-22 0,-2 3-32 31,-8 2-10-31,-17 4-19 0,-5-3-29 0,-21-4-103 16,-8 1-96-16</inkml:trace>
  <inkml:trace contextRef="#ctx0" brushRef="#br0" timeOffset="291503.6362">11414 11351 687 0,'-6'1'340'0,"-4"0"-125"0,8 1-34 16,19 1-40-16,9 2-23 15,23 3-24-15,9 2-17 16,13 2-35-16,4 0-13 15,0-2-8-15,-5-6-5 16,-13-8-77-16,-2-3-50 16,-18-10-153-16,-9-1-131 0</inkml:trace>
  <inkml:trace contextRef="#ctx0" brushRef="#br0" timeOffset="291678.5827">11960 11185 506 0,'8'0'281'0,"15"5"-55"15,7 2-24-15,8 8-41 16,4 5-21-16,-10 3 15 16,-9 4 7-16,-22 3 6 15,-13-1-2-15,-24 3-58 16,-6-3-27-16,0-7-67 16,8-6-93-16</inkml:trace>
  <inkml:trace contextRef="#ctx0" brushRef="#br0" timeOffset="292721.3118">12712 11166 887 0,'6'-5'358'15,"3"5"-230"-15,0 6-29 0,3 19-24 0,-3 12-4 16,0 17-4-16,-7 4-3 16,-3-5-20-16,-2-6-7 15,-6-22-8 1,6-11 4-1,3-21 2-15,3-9-3 0,14-22-4 16,2-6-10-16,13-8-8 16,1 2-5-16,-2 12 9 15,-2 12 3-15,-4 21 9 16,-3 11 10-16,-7 19 3 16,0 5 0-16,-10 10-6 15,-4-2-7-15,-1 0-12 16,0-4 13-16,3-14-137 15,4-2-143-15</inkml:trace>
  <inkml:trace contextRef="#ctx0" brushRef="#br0" timeOffset="292965.0175">13262 11303 895 0,'-3'0'452'0,"3"-1"-146"16,12-2-97-16,10 2-29 0,19 0-54 16,7 0-30-1,14 0-54-15,0 0-16 0,-4-1-81 16,-6 0-96-16</inkml:trace>
  <inkml:trace contextRef="#ctx0" brushRef="#br0" timeOffset="293481.5384">13769 11204 579 0,'10'1'363'0,"7"0"-14"16,-1 9-154-16,2 4-27 0,-5 5-51 15,-5 4-24 1,-5 3-34-16,-3 2-13 15,-3-3-19-15,-3-5-5 0,5-9-3 16,1-7 7-16,6-12 2 16,5-10-1-1,7-10-7-15,2-6-7 0,9-2-9 16,1 5-2-16,2 5 0 16,2 10 5-16,-9 13 10 15,-4 4 8-15,-11 19 13 16,-4 2 0-16,-6 4-5 15,0 4-5-15,-5-2-12 0,2-7-4 16,3-8-2 0,0-7 2-16,10-14-2 0,2-5 0 15,4-13-4-15,6-1-3 16,-2 3-2-16,-1 6 0 16,-3 13-1-16,-3 4-1 15,-5 10 1-15,-1 6 0 0,-1 4 3 16,-6 4 0-16,4-1 11 15,0 1-60-15,5-6-189 16</inkml:trace>
  <inkml:trace contextRef="#ctx0" brushRef="#br0" timeOffset="293969.0025">14541 11416 576 0,'6'-6'384'16,"5"-6"-4"0,-1-6-166-16,-3 0-44 0,-2-8-55 0,0 0-12 15,-8-2-28 1,-5 5-11-16,-10 7-24 0,-6 4-18 15,-3 12-22-15,-3 4-6 16,1 7-6 0,6 4 0-16,9 3 3 15,5-1 0-15,13 0 2 16,8-2-1-16,5-6-4 0,4-3 1 16,1-6 2-16,-1 0 3 15,-4 4 0-15,-6 5 7 16,-5 14 27-16,-2 9 5 15,-4 11 15-15,1 3-8 16,1 5-25-16,0-6-5 16,1-5-6-1,-2-2 17-15,-12-10 26 16,-6-5 13-16,-17-9 13 0,-7-6-12 16,-7-10-21-16,0-4-11 15,10-9-12-15,7-6-15 16,20-6-81-16,12 1-62 15</inkml:trace>
  <inkml:trace contextRef="#ctx0" brushRef="#br0" timeOffset="294240.6615">14886 11160 996 0,'2'-3'468'0,"9"-3"-178"16,6 3-89-16,18 1-78 15,7 0-36-15,9 2-50 0,0 0-16 16,0 3-31-16,-5 3-51 15,-6 2-157-15,-7-2-115 16</inkml:trace>
  <inkml:trace contextRef="#ctx0" brushRef="#br0" timeOffset="294403.7896">14966 11283 782 0,'-3'1'398'0,"0"2"-100"15,8-2-78-15,-5-2-89 16,28-1-34-16,48-1-60 16,-20 3-17-16,3 1-28 15,-1 4-65-15</inkml:trace>
  <inkml:trace contextRef="#ctx0" brushRef="#br0" timeOffset="294763.2486">15784 11115 654 0,'-6'-13'381'0,"-5"-9"-55"16,-4 4-130-16,-1 3-30 16,-7 4-47-16,-3 6-23 15,2 7-44-15,-3 7-17 0,2 13-30 16,1 3-5-16,1 13-4 15,5 7-2-15,8 10 3 16,10 3 0-16,18 0 7 16,11-3 5-1,14-14 11-15,10-12 4 16,7-21 12-16,-3-13 16 0,-2-20 20 16,-6-10 7-16,-17-12 11 15,-10-7-6 1,-27-5-16-16,-12 0-10 0,-18 8-27 15,-4 10-18-15,1 14-27 16,1 10-54-16,6 10-168 16,3 7-195-16</inkml:trace>
  <inkml:trace contextRef="#ctx0" brushRef="#br0" timeOffset="294943.1776">15812 11131 819 0,'3'-2'403'0,"1"-1"-136"0,-8 4-40 16,3-1-64-16,-18 2-25 15,-48 55-35-15,28-20-19 16,5 5-31 0,11 0-17-16,7 0-50 0,9-5-75 15</inkml:trace>
  <inkml:trace contextRef="#ctx0" brushRef="#br0" timeOffset="295789.6028">16586 11196 853 0,'1'-5'399'0,"9"-2"-130"15,7 0-114-15,32 2-59 16,8 3-7-16,26 2-26 0,6 2-22 16,-6 3-26-16,-7 1-9 15,-17-4-105-15,-7 0-88 16</inkml:trace>
  <inkml:trace contextRef="#ctx0" brushRef="#br0" timeOffset="296004.7685">16687 11287 690 0,'-1'0'358'0,"7"0"-42"0,10 2-129 15,19 3-75-15,14 0-7 16,17 0-48-16,5-2-20 0,3-3-21 15,0 1 15-15,-6-4-125 16,-7-3-87 0,-12-2-294-16</inkml:trace>
  <inkml:trace contextRef="#ctx0" brushRef="#br0" timeOffset="296164.735">17296 11129 538 0,'5'-2'312'16,"5"-4"-67"-16,2 9-52 15,4 10-21-15,-1 6-38 16,-1 7-17-16,-8 4-43 16,-6 0-12-16,-16 0-25 0,-7-3-27 15,-14-6-141 1,-3-3-174-16</inkml:trace>
  <inkml:trace contextRef="#ctx0" brushRef="#br0" timeOffset="296335.0158">16809 11138 888 0,'-25'2'435'16,"-19"-1"-117"-16,6 12-197 0,8 5-24 16,18 10-38-16,10 7-16 15,24 4-25-15,13 1 17 16,18-7-69-16</inkml:trace>
  <inkml:trace contextRef="#ctx0" brushRef="#br0" timeOffset="296958.8305">17924 11092 638 0,'8'-4'392'0,"6"0"-23"16,1 7-173-16,-2 8-41 0,-3 8-49 15,-4 4-19-15,-9 1-31 16,0-3-10-16,-6-1-17 16,-2-2-4-16,7-5-9 15,0-7 7-15,5-12 0 16,9-7-3-16,5-11-3 15,2-6-10-15,8-1-6 0,1-4-1 16,8 9 0-16,-3 5 1 16,0 13 10-16,-3 10 10 15,-14 14 16-15,-4 4 5 16,-8 6-1-16,-2 6-9 16,-4 1-13-16,3-2-6 15,6-2-21-15,4-7-52 16,10-13-203-16</inkml:trace>
  <inkml:trace contextRef="#ctx0" brushRef="#br0" timeOffset="297202.7004">18511 11056 776 0,'3'-2'443'0,"12"-3"-12"15,7 5-227-15,13 0-95 0,11-1-29 16,7 3-46 0,-1-2-13-16,-6 0-48 0,-6 4-65 15,-11-1-211 1</inkml:trace>
  <inkml:trace contextRef="#ctx0" brushRef="#br0" timeOffset="297381.831">18541 11147 930 0,'1'1'485'15,"-2"-2"-128"-15,12 1-144 16,17 1-40-16,17 2-63 15,9 1-33 1,8 2-47-16,-5-4 11 16,-11 2-137-16</inkml:trace>
  <inkml:trace contextRef="#ctx0" brushRef="#br0" timeOffset="298130.8146">19193 11036 799 0,'11'6'394'16,"4"5"-148"-1,-3 4-90-15,-4 3-28 0,-9 3-39 16,-7 1-15-16,-3-4-26 15,-2-2-11-15,3-7-16 16,5-4-13-16,8-7-25 16,7-7-7-16,9-13-7 15,5-3 8-15,6-1 18 16,3 3 3-16,-2 8 24 16,-3 4 11-16,-9 11 22 15,-2 5 6-15,-10 10-20 16,-4 5-8-16,-7 0-18 0,-4 0-4 15,0-4-3-15,1-1 0 16,7-7 1-16,1-7-7 16,12-6-8-16,1-9-1 15,2-9-3-15,4 1 4 16,-2 1 4-16,-3 0 1 16,7 14 5-16,0 6 8 15,-7 6 13-15,-3 9 4 16,-6 5-1-16,-7 1-4 0,2 5-9 15,4-3-3-15,2-2 5 16,7-3-31 0,4-9-152-16</inkml:trace>
  <inkml:trace contextRef="#ctx0" brushRef="#br0" timeOffset="298639.2406">19983 11157 506 0,'2'-5'339'0,"5"-7"16"16,0 1-101-16,-1 0-89 0,-3-1-24 0,-5-3-39 15,-5-2-16-15,-6 2-25 16,-7 4-17-16,-10 7-23 16,-3 4-10-1,-3 10-13-15,2 1-4 0,9 5-4 32,4 1 1-32,13 0 0 0,8 1 2 0,15-2 4 15,8-2 3 1,10-8 3-16,1-5 4 15,-6-3-1-15,-4-5 0 16,-7 1-2-16,0 6-4 16,-6 1-4-16,1 9-4 0,-2 6 7 15,-2 2 4-15,4 10 7 0,0 1 2 32,-2 1-4-32,4 0-3 15,-9-9 24-15,-6 0 24 0,-11-9 45 16,-12-4 11-16,-12-7-14 15,-2-4-23-15,-3-4-42 16,2-4-12-16,15 1-36 16,6-1-55-16,18 0-116 15</inkml:trace>
  <inkml:trace contextRef="#ctx0" brushRef="#br0" timeOffset="299117.5676">17545 10642 860 0,'3'12'325'0,"-3"29"-202"16,-1 28-34-16,2 55 20 15,-3 23 4-15,1 34-33 16,4 5-17-16,-3-9-36 15,-3-9-6-15,0-40-1 16,-5-24 12-16,8-40-118 0</inkml:trace>
  <inkml:trace contextRef="#ctx0" brushRef="#br0" timeOffset="299628.4913">17429 10717 791 0,'22'-5'318'15,"14"-5"-156"-15,45 7-138 16,24-5 11-16,56-3 41 15,35 0 15-15,47-3-14 16,31 5-19-16,38 3-36 0,12 6-14 16,3 10-6-1,-14 7 1-15,-54 5 4 0,-35 1 2 16,-59-8 3 0,-27-3 0-16,-34-6-1 15,-11-6 2-15,-35-5 1 16,-20-3-1-16,-23-2 2 15,-12-1 0-15,-6 6 6 0,-5 1 5 0,-13 3 0 16,4 0-1 0,5 3-12-16,0-2-8 15,12 6-10-15,1 3-3 16,-4 11-17-16,6 18 3 16,-8 27 3-16,-3 21 2 15,-8 29 16-15,-6 10-1 0,-3 16 2 16,0 0 1-16,8-7 6 15,7-12 1-15,12-30 4 16,7-10 1-16,7-27 9 0,0-15-29 16</inkml:trace>
  <inkml:trace contextRef="#ctx0" brushRef="#br0" timeOffset="299967.0732">17504 12057 724 0,'42'-3'307'0,"34"-2"-161"16,53-2-43-16,22-1 6 15,58-6 14-15,25 2-3 16,45 1-37-16,27 0-18 16,36 4-34-16,12 2-10 15,6 5-7-15,-7 3-16 16,-40 5-66-16,-35-1-73 0</inkml:trace>
  <inkml:trace contextRef="#ctx0" brushRef="#br0" timeOffset="300628.9658">21350 11039 739 0,'3'-3'326'16,"7"-4"-155"-16,6 2-34 16,5 0-40-16,7 4-11 15,0 3-32 1,0 7-14-16,1 8-20 0,-8-4-7 15,-12 5 0 1,-8-7 7-16,-15-1 7 0,-3 1 2 16,0-2-3-16,5-1-11 0,14-4-8 15,6-2-2 1,17 0-4-16,6 5 1 16,6 6-2-16,-2 1 0 15,-14 4-3-15,-8 0 8 16,-22-2 16-16,-14-2 4 15,-18-3 6-15,-7-3-6 16,2-6-39-16,6 1-60 16,9-2-374-16</inkml:trace>
  <inkml:trace contextRef="#ctx0" brushRef="#br0" timeOffset="300983.6474">21647 10938 876 0,'-17'-20'431'16,"-21"-21"-140"-1,-7 7-79-15,-3 14-92 0,-2 10-34 0,0 14-54 16,0 15-20-16,-6 21-19 16,0 13-5-16,8 16-1 15,5 1 2-15,18 1 3 16,10 0 1-16,17 0 3 31,14-1 4-31,42-11 6 0,22-11 3 0,38-23 6 16,18-14 1-16,11-25 1 15,-15-19 3-15,-23-20 31 16,-24-16 35 0,-50-12 51-16,-23 3 16 15,-45-15-14-15,-19 3-36 16,-35 9-60-16,-8 7-24 0,-7 31-75 15,4 15-91 1</inkml:trace>
  <inkml:trace contextRef="#ctx0" brushRef="#br0" timeOffset="304080.0292">1730 12710 699 0,'-5'-3'378'0,"-3"1"-112"16,2 12-80 0,3 28-109-16,4 17-33 0,5 30-18 15,1 2-11-15,3 3-6 0,1-8 2 16,0-23 4-16,0-10 3 16,1-27 8-16,-2-14 10 15,2-20 11 1,-5-16 2-16,-4-16 0 0,-4-7-5 0,-12-7-7 31,-2-8 0-31,-7-10-7 0,3-4-8 0,8 2-13 31,9 8-8-31,17 16-14 0,8 11-5 16,14 10-5-16,8 6-1 0,15 11 4 31,6 9 20-31,8 10-134 0,-2 9-162 16</inkml:trace>
  <inkml:trace contextRef="#ctx0" brushRef="#br0" timeOffset="304399.892">2018 13057 859 0,'4'0'379'0,"6"6"-171"16,6 8-56-16,-5 15-50 16,5 9-17-16,-2 6-35 15,-6 1-16-15,3-7-9 16,-3-8-3-16,1-18 4 15,6-12 5-15,5-22 4 16,-1-8 0-16,4-8-10 16,-2 3-6-16,-7 8-40 15,-3 3-54-15</inkml:trace>
  <inkml:trace contextRef="#ctx0" brushRef="#br0" timeOffset="304777.0363">2419 13123 749 0,'-2'-1'395'15,"-4"4"-95"-15,1 5-112 0,2 10-106 16,-1 6-25-16,8 1-35 16,2 2-10-16,9-6-6 15,4-4 1-15,7-12 9 16,0-7 4-16,-3-8 9 15,0-7 2-15,-15-8 0 16,-2-1-1-16,-2 3-9 16,-4-2 5-16,0 15 0 15,0 3-9-15,-4 12-12 16,3 9-14-16,1 4-9 16,5 9 4-16,1-2 9 0,1-1 4 15,12-5 3-15,-1-6 4 16,6-13 31-16,1-5 34 15,-9-11 48-15,-2-3 12 16,-13-3-16-16,-1 2-33 16,-9 2-60-16,-3 1-68 15,3 10-161 1</inkml:trace>
  <inkml:trace contextRef="#ctx0" brushRef="#br0" timeOffset="305131.5621">2883 13264 702 0,'11'2'344'15,"18"2"-118"-15,-3-2-27 0,2-2-38 16,-4-5-13-16,-6-4-19 15,-3-4-21-15,-12-7-41 0,2 1-18 16,-9-4-24 0,-5 0-6-16,-6 3-11 15,-7 3-2-15,-7 6-14 16,-2 6-7-16,2 13-18 16,2 9-8-16,9 20 2 15,6 6 4-15,6 15 14 16,6 4 8-16,7 0 10 15,3 5 2-15,5-5 4 16,0-5 19-16,4-10-169 16,0-10-113-16</inkml:trace>
  <inkml:trace contextRef="#ctx0" brushRef="#br0" timeOffset="305297.7983">3165 13075 1118 0,'-1'3'492'0,"1"8"-241"16,4 12-154-16,2 7-39 15,3 9-35-15,2 0-7 0,0-6-59 16,2-5-107 0</inkml:trace>
  <inkml:trace contextRef="#ctx0" brushRef="#br0" timeOffset="305416.5295">3175 12875 900 0,'-3'-10'549'15,"-6"-13"5"-15,9 15-418 16,2 8-48-16,5 5-81 16</inkml:trace>
  <inkml:trace contextRef="#ctx0" brushRef="#br0" timeOffset="305970.5015">3319 13053 308 0,'7'2'115'16,"4"-2"-60"-16,7-7 56 15,8-9 28-15,6-19 37 0,4-7-4 16,-4-18-34 0,1 0-20-16,-11-1 4 15,-6 4 1-15,-6 18-14 16,-5 10 3-16,-7 17-37 0,0 9-25 15,-3 15-51-15,-6 12-19 16,11 24-7 0,9 17 6-16,10 25 16 0,3 2 6 15,-1 4 5 1,-9-9-1-16,-14-14 5 0,-1-3 4 16,-17-17 9-1,-2-8 8-15,-1-26 13 0,-7-13-20 16,3-26-65-16,-4-12-54 15,6-9-279-15</inkml:trace>
  <inkml:trace contextRef="#ctx0" brushRef="#br0" timeOffset="306566.9124">3972 13187 974 0,'-6'-10'421'0,"-13"-14"-223"16,-1 3-53-16,-1 9-62 15,-4-3-21-15,1 11-34 16,1 4-15-16,4 7-24 16,5 8-11-16,9 9 1 15,6 2 3 1,16 2 11-16,6 1 7 15,9-9 2-15,1-6 4 0,1-11 9 16,-3-6 2-16,-10-12 6 31,-4-5 1-31,-5-5-1 0,-6-3-4 0,-2 3-4 16,2 5-3 0,-9 5-1-16,-3 6-1 15,1 9-11-15,-4 2-4 16,9 10-10-16,1 6 0 15,5 5 6-15,8 2 4 16,1 0 4-16,4-3 1 16,8-5 5-16,-1-3 3 15,2-12 7-15,0-5 4 16,-5-12 4-16,-4-7 1 0,1-5-2 16,1 0-2-16,-6-1-3 15,0 1-5-15,-6 6 12 16,-3 7 7-16,-4 9-5 15,-2 7 2-15,-1 18-15 16,-1 5-8-16,0 19 1 16,2 8-1-16,-1 14-2 15,2 5 0-15,3 0-3 16,0-6 0-16,6-16 2 16,-2-10 1-16,2-16 10 15,-2-10-31-15,-4-14-138 16,0-8-118-16</inkml:trace>
  <inkml:trace contextRef="#ctx0" brushRef="#br0" timeOffset="306680.1892">4332 13305 827 0,'4'-6'424'16,"10"-5"-126"-16,5 3-125 16,7 2-102-16,2-1-52 15,5-1-194-15</inkml:trace>
  <inkml:trace contextRef="#ctx0" brushRef="#br0" timeOffset="307027.5803">4750 13109 704 0,'-13'-8'435'16,"-12"-8"-41"-16,1 8-204 15,0 1-58-15,3 9-92 16,6 6-32-16,9 10-23 15,6-2-3-15,15 2 4 16,4 0 7-16,3-7 8 0,-2 2 4 16,-1-7-14-16,-5-4-5 15,-8-2-9-15,-2 0-7 16,-12-1 14-16,-7 1 4 16,-7 1 12-16,0 5 10 15,-2 5 15-15,2 3 3 16,6 8 3-16,4-1 3 15,16 3 11-15,8 0 6 0,17-5 18 16,6-4 0-16,9-9-13 16,-1-3-10-1,-2-4-24-15,0-5 28 16</inkml:trace>
  <inkml:trace contextRef="#ctx0" brushRef="#br0" timeOffset="307528.2819">5849 13188 405 0,'-2'-11'293'16,"-8"-7"43"-16,-2-3-32 0,-10 5-66 16,-7 2-31-16,-6 8-67 15,-4 6-32-15,2 10-49 16,5 5-26-16,11 9-30 15,9 1-8-15,13 5-5 0,9 0 3 16,13-6 7-16,7-2 4 16,7-10 6-16,3-9 2 15,-2-5-38 1,-2-8-60-16</inkml:trace>
  <inkml:trace contextRef="#ctx0" brushRef="#br0" timeOffset="307655.192">5760 12902 759 0,'-9'-12'437'16,"-8"-6"-69"-16,3 6-183 15,4 9-130-15,9 6-87 0</inkml:trace>
  <inkml:trace contextRef="#ctx0" brushRef="#br0" timeOffset="308064.7216">5976 13151 955 0,'9'2'396'16,"16"5"-248"-16,10-4-42 16,6-1-53-16,1-4-20 0,-3-4-14 0,-6-3 0 15,-8-2-2-15,-7 3 0 16,-11-3-2-16,-7-1-3 15,-7 7 1 1,-7-2 8-16,-4 7 18 0,-6 5 6 16,1 5 3-16,2 5-11 15,6 11-23-15,7 2-7 0,9 5-7 16,6-2-1-16,8-3 2 16,8-5 4-16,5-11 6 15,3-7 4-15,1-13 6 31,-1-7 0-31,-3-11-2 0,-3 1-2 0,-10-5-5 16,0 1-3-16,-8 7-5 16,-2 7-7-16,-2 15 3 15,-3 8 1-15,-1 16 4 16,2 1 7 0,1 7 0-1,1 2-23-15</inkml:trace>
  <inkml:trace contextRef="#ctx0" brushRef="#br0" timeOffset="308616.8981">7535 13264 527 0,'19'12'267'0,"20"6"-60"16,5-8 0-16,1-15 1 16,-7-8-13-16,-14-20-46 15,-7-2-17-15,-12-15-35 16,-8-3-24-16,-12-13-23 16,-6-10-9-16,-2-9-28 15,8-3-8-15,15 15-14 16,15 14-8-16,18 23-12 15,5 13-2-15,4 23-13 16,-2 7-33-16,2 18-146 16</inkml:trace>
  <inkml:trace contextRef="#ctx0" brushRef="#br0" timeOffset="308800.6746">7506 13074 866 0,'4'2'422'16,"8"0"-126"-16,21 5-177 0,13-1-11 0,19 1-55 15,6-1-19-15,-7-3-29 16,-3 4-63-16</inkml:trace>
  <inkml:trace contextRef="#ctx0" brushRef="#br0" timeOffset="309186.6726">7899 13266 840 0,'3'15'377'0,"-1"18"-181"0,1 7-52 16,-1-1-71-1,-3-1-24-15,-1-7-25 0,0-7-5 16,2-6-2-16,0-10 7 0,4-15-2 16,6-4-2-16,6-14-8 31,5-4-9-31,4-1-4 0,-3 2-1 0,-1 8 2 16,-4 5 1-16,-11 8-1 15,-3 6-1-15,-13 8 4 31,-8 4 12-31,-9 5 19 0,-1 4 11 0,10-1 3 16,8 3-7-16,12-2 0 16,11-3-2-1,10 1-5-15,3-2-1 0,12 0-15 16,-2-7-4-16,1-4-49 16,1-3-67-16</inkml:trace>
  <inkml:trace contextRef="#ctx0" brushRef="#br0" timeOffset="309591.6496">8336 13106 815 0,'5'1'390'16,"14"0"-146"-16,7-2-51 16,16 0-74-16,11-1-38 15,8 0-47-15,1 2-19 16,-12 0-123-16,-11 6-105 0</inkml:trace>
  <inkml:trace contextRef="#ctx0" brushRef="#br0" timeOffset="309780.0045">8390 13220 806 0,'7'0'429'15,"4"1"-107"-15,11 0-120 16,14 3-28-16,5 4-52 0,8 2-24 16,3 4-42-16,-4 1-12 15,-2-9-57-15</inkml:trace>
  <inkml:trace contextRef="#ctx0" brushRef="#br0" timeOffset="311397.0977">9160 13040 734 0,'-7'4'341'0,"-8"4"-151"0,0 4-50 15,1 6-63-15,4 2-24 16,10 8-22-16,4 0-6 15,16-1-6-15,9-2 0 16,10-13 16-16,1-7 4 16,-2-13 10-16,-2-7 1 0,-13-9-5 15,-2-1 6-15,-10-2 8 16,1-1-2-16,-10 2-9 16,-1 0-3-16,-1 10-6 15,-4 7-3-15,2 9-13 16,-1 9-12-16,-1 13-15 15,-1 1-3-15,7 12 7 16,1-1 0-16,7 3 12 16,2 0-51-16,-2-9-134 15,0-8-95-15</inkml:trace>
  <inkml:trace contextRef="#ctx0" brushRef="#br0" timeOffset="311652.6511">9085 12860 802 0,'-1'-1'414'0,"-5"2"-115"15,-2 15-99-15,4 26-96 16,-1 12-31-1,2 26-15-15,3 6-10 16,3 11-8-16,1 2 0 0,1-8-20 16,1-8-6-16,1-21-51 15,1-10-66-15</inkml:trace>
  <inkml:trace contextRef="#ctx0" brushRef="#br0" timeOffset="312222.2081">9493 13319 815 0,'0'9'396'16,"0"7"-145"-1,2 11-103-15,0-1-27 0,-2 7-47 16,0-2-22-16,-2-5-28 0,0 2-8 16,2-11-6-16,-1-5-1 15,3-10 7-15,2-3-4 16,4-12-9-16,3-2-3 16,5-7-8-1,4-2 2-15,-3 2 6 0,2 2 1 16,-5 5 3-16,-5 2 1 15,-8 6 3 1,-1 4 0-16,-8 4 0 0,-4 4-4 16,-1 6-3-16,-2-1-1 15,2 4-5 1,5 0 0-16,5 1 0 0,5 0 5 0,10 0 11 16,8-2 3-1,13-2 5 1,4-2-5-16,2 2-1 15,-2-1 3-15,-12-4-406 16</inkml:trace>
  <inkml:trace contextRef="#ctx0" brushRef="#br0" timeOffset="315295.0957">9739 13049 814 0,'2'0'394'16,"5"1"-148"-16,4 5-118 15,0 8-29-15,3 9-36 16,-3 1-10-16,-6 5-17 0,0 2-7 0,-2-4-10 31,0-4-3-31,2-12 4 0,-1-11 5 16,1-17-1-16,0-11 0 16,10-8-9-16,-1-4-7 15,6 7-8-15,4 6 9 16,-4 11 1-16,1 15 3 15,0 14 13-15,-6 5-6 16,-2 16 3-16,-2-1-1 16,-7-2-7-16,1 4-2 0,-4-6-4 15,-1-5 0-15,4-9-3 16,-1-6 10-16,5-5 232 16</inkml:trace>
  <inkml:trace contextRef="#ctx0" brushRef="#br0" timeOffset="318131.7734">10557 13019 723 0,'-3'0'331'16,"6"-3"-144"-16,17-1-22 16,24 8-42-16,16-4-25 15,28 2-27-15,8 2-13 16,17-6-17-16,0 2-6 0,-16 0-11 15,-14-2-6-15,-32 2-19 16,-12 2-30-16,-25 2-93 16,-13 3-76-1</inkml:trace>
  <inkml:trace contextRef="#ctx0" brushRef="#br0" timeOffset="318367.8468">10666 13160 607 0,'-2'-1'308'15,"-1"0"-113"-15,16-2-68 16,10 0-1-16,20 1-21 0,21 0 10 16,23 2-20-16,13 4-20 15,3-1-27-15,-14 1-15 16,-15-4-12-16,-12-1-1 15,-17-6 2-15,-3-1-6 16,-20-2-117-16</inkml:trace>
  <inkml:trace contextRef="#ctx0" brushRef="#br0" timeOffset="318919.9981">10838 12539 626 0,'2'-3'261'15,"7"-4"-143"-15,9 2-23 0,12-2-20 16,4 1 1-16,-3 6-11 16,0 6-7-16,-9 9-12 15,-4 0-10-15,-12 2 4 16,-6 3 9-16,-14-3-1 16,-2 0-2-16,1-4-20 15,7 0-13-15,10-7-4 16,11 0-1-16,17-2-1 15,3-1 1-15,3-3-4 16,-6 4-1 0,-17 0-1-16,-13 3 0 0,-30 6 5 0,-14 2 0 15,-23-1 3 1,0-3 1-16,17-3-95 16,14-2-183-16</inkml:trace>
  <inkml:trace contextRef="#ctx0" brushRef="#br0" timeOffset="319254.0452">10987 12428 849 0,'-18'-12'364'0,"-27"-10"-206"15,-4 8-48 1,3 11-74-16,-1 10-21 0,5 20-26 15,8 6-8-15,5 17-7 16,8 3 1-16,20 7 5 16,10 3 12-16,20-2 26 15,14-2 14-15,31-14 18 16,10-11-1-16,23-24 6 16,1-15 27-16,-18-31 48 15,-10-11 24-15,-36-16 34 0,-20-3-14 16,-35-7-42-16,-20 2-27 15,-27 5-63-15,-15 5-26 16,-3 29-38-16,1 13-98 16</inkml:trace>
  <inkml:trace contextRef="#ctx0" brushRef="#br0" timeOffset="321969.5888">11942 13024 896 0,'-7'3'359'16,"-5"11"-224"-16,2 6-49 15,5 6-31-15,6 5-11 16,13 1-20-16,5-4-5 16,12-7-8-16,5-4 1 15,4-12 6-15,4-6 5 0,-8-13 20 16,-7-7 12-1,-9-12 16-15,-10-4 7 16,-1-1 8-16,-9-2 7 16,-4 6-2-16,-3 4-4 15,-2 16-30-15,5 11-25 0,4 18-26 16,-1 7-9 0,4 9-4-16,2 1 3 15,5 2 2-15,2-1 9 16,-1-5-92-16,-7-1-58 0,1-7-210 15</inkml:trace>
  <inkml:trace contextRef="#ctx0" brushRef="#br0" timeOffset="322219.9226">11903 12775 976 0,'-9'-2'471'0,"-6"0"-173"16,-4 8-94-16,2 33-107 16,3 18-37-16,8 27-37 15,6 12-5 1,8 13 1-16,5 3 2 0,1-5-5 31,1-8-1-31,-2-26-15 0,0-14-48 0,0-24-129 31,-2-10-179-31</inkml:trace>
  <inkml:trace contextRef="#ctx0" brushRef="#br0" timeOffset="322640.1648">12295 13220 1073 0,'-2'0'489'0,"1"8"-203"16,1 8-96-16,-6 13-83 16,4 7-19-16,2 2-38 15,0 0-17-15,5-8-19 16,2-5-5-16,-3-11-31 15,3-8-24-15,2-12-41 16,3-8-12-16,2-10 23 16,2-3 22-16,1 0 39 15,-1-3 11-15,-2 9 8 16,-7 4 22-16,-9 9 26 16,-7 7 11-16,-12 4 16 0,-1 5-19 15,0 7-26-15,2 2-13 16,12 5-21-16,7 1-4 15,12-1 0-15,6-3 3 16,16-7 1-16,4-1 1 16,5-4-42-16,2-4-81 15</inkml:trace>
  <inkml:trace contextRef="#ctx0" brushRef="#br0" timeOffset="323243.867">12642 12970 1086 0,'4'0'472'16,"10"8"-256"-16,4 9-50 16,1 11-64-16,-3 3-25 0,-8 2-19 15,-8-3-11 1,-3-7-14-16,3-2-7 15,0-10-9-15,2-7 0 16,5-13-3-16,-3-11-2 16,8-5-8-16,1-8-9 15,7 6 1-15,5 2 0 16,-1 0 4-16,-2 10 6 16,-5 12 2-16,-3 9 5 0,-5 12 6 15,-3 5 1-15,-7 0-1 16,-3 2-5-16,-4-5-6 15,5-1-2-15,4-5-18 16,2-8-16-16,11-11-19 16,3-9 0-16,11-10 15 15,2-3 15-15,2 2 16 16,0 3 9-16,-9 7 21 16,-4 6 5-16,-5 11 18 0,-5 8 1 15,-3 11-7 1,0 1-2-16,-2 2-14 0,-4-3-10 15,0-3-6-15,-1 2-54 16,1-2-200-16</inkml:trace>
  <inkml:trace contextRef="#ctx0" brushRef="#br0" timeOffset="323974.7128">13565 13102 779 0,'2'-7'402'15,"-1"-9"-116"-15,1 4-54 16,-6-5-85-16,-4 1-32 16,-9-3-39-1,-5 1-14-15,-12 2-25 16,0 6-11-16,-5 13-21 0,2 7-9 16,0 7-12-16,9 7-3 15,14 0 1-15,9 2 1 16,18 1 7-16,7-5 3 15,13-6 5-15,6-5 2 16,0-11 6-16,-2-6 5 16,-10-7 4-16,-3-2 1 0,-11-4 1 15,-2 5-3-15,-6 0-2 16,-1 3-1-16,-4 5 2 16,0-5 1-16,-1 10-9 15,-3 1-2-15,4 7-6 16,0-7-3-16,1 5 3 15,10 18 1-15,21 39 1 16,-21-24-1-16,-5 12 0 16,-3 6 1-16,-14 4 1 15,-4 5 2-15,-11-8 11 16,-10-7 14-16,-6-11 27 16,-11-20 12-16,-2-9 13 0,5-7-10 15,12-14-23-15,12 0-15 16,11-10-21-16,5 0-20 15,3 5-87-15,6 5-31 16</inkml:trace>
  <inkml:trace contextRef="#ctx0" brushRef="#br0" timeOffset="326160.6846">14311 12978 783 0,'13'-2'315'0,"22"-5"-180"16,18-1-36-16,27 5-14 15,9 0-13-15,13 0-32 16,1 1-12-16,-6-4-10 16,-11 1-1-16,-32 3-42 15,-16 2-33-15,-30 9-129 16,-10 1-170-16</inkml:trace>
  <inkml:trace contextRef="#ctx0" brushRef="#br0" timeOffset="326528.9642">14467 13045 618 0,'-4'0'280'0,"2"2"-100"0,12 1-6 16,22 3-24-16,11 1-13 0,11-2-53 16,7 2-20-16,12-7-28 15,3-3-9-15,6-9-56 16,-5-7-52-16,-18-3-70 15,-12-1-33-15,-23 8-14 16,-7 1 30-16,-16 9 46 16,-4 5 19-16,-12-3 48 15,-3 1 14-15,-4-3 21 16,3-4 12-16,4-1 47 16,6 0 29-16,13 0 59 15,5 2 39-15,8 6 15 16,3 7-4-16,3 11-26 15,-1 7-28-15,-4 6-33 16,-8-3-13-16,-9-1-28 0,-2-2-11 16,-4-1-16-16,-8-4-38 15,-7-4-170-15,-8-6-224 16</inkml:trace>
  <inkml:trace contextRef="#ctx0" brushRef="#br0" timeOffset="326731.8642">14553 12903 640 0,'-22'-5'321'15,"-12"-3"-121"1,-10 15-29-16,-1 6-13 0,6 19-26 16,7 4-18-16,23 2-39 15,15 1-8-15,29-8-31 16,14-3-8-16,24-7 11 15,5-3-82-15</inkml:trace>
  <inkml:trace contextRef="#ctx0" brushRef="#br0" timeOffset="327144.4244">15948 13185 545 0,'15'8'294'16,"18"5"-51"-16,3-3 8 15,-4-8-24-15,0-5-7 0,-14-13-30 16,-1-7-20 0,-4-15-37-16,-7-3-26 0,-2-15-35 15,-4-11-13-15,-2-13-22 16,0-9-9-1,5 0-18-15,3 10-7 0,9 17-9 16,5 8 4-16,-1 17-81 16,1 9-47-16,4 13-118 15,4 11-99-15</inkml:trace>
  <inkml:trace contextRef="#ctx0" brushRef="#br0" timeOffset="327318.0605">15972 12979 730 0,'13'6'341'16,"17"0"-140"-16,10 2-52 16,16-5-62-16,0-3-31 15,-3 0-40-15,-6 4-72 16</inkml:trace>
  <inkml:trace contextRef="#ctx0" brushRef="#br0" timeOffset="327665.3851">16266 13127 612 0,'6'3'392'16,"1"6"6"-16,-1 6-198 15,-1 5-30-15,-3 5-61 16,-2 3-29-16,0-5-38 15,0 0-13-15,0-6-14 16,0-2-3-16,4-9 3 16,4-7-1-16,7-11-8 15,6-4-18-15,7-7-40 16,-1 0-9-16,-5 1 5 16,-5 3 19-16,-12 7 32 15,-5 4 1-15,-10 8 19 0,-4 2 7 16,-5 8 8-16,0-1 8 15,5 3-17-15,6 5-5 16,14-4-5-16,10 2 2 16,12-3 0-16,0-5-1 15,3-3-3-15,-2-2-2 0,-5-2-33 16,2-2-90-16</inkml:trace>
  <inkml:trace contextRef="#ctx0" brushRef="#br0" timeOffset="327933.5158">16826 13002 625 0,'4'0'389'0,"10"-3"37"16,10 5-224-16,15-1-90 0,6 1-29 16,1 4-46-16,-1-2-15 15,-4 2-11 1,-6 0-11-16,-5-2-55 0,-3-3-43 16,-12-1-125-16,-6 0-72 15</inkml:trace>
  <inkml:trace contextRef="#ctx0" brushRef="#br0" timeOffset="328125.2906">16912 13116 479 0,'-3'0'334'0,"6"1"65"16,5 3-83-16,13-2-86 15,5 2-20 1,9-4-72-16,3 5-37 0,-4-5-47 15,0 1-19-15,-5 4-40 16,-5-6-75-16</inkml:trace>
  <inkml:trace contextRef="#ctx0" brushRef="#br0" timeOffset="328816.5848">17606 12911 796 0,'-3'8'324'16,"-2"10"-168"-16,0 8-77 16,6 8-16-16,5-1-6 15,16-2-5 1,6-8-1-16,11-10-1 16,0-5 1-16,0-9-10 15,-2-6-2-15,-9-14-1 16,-3-5-3-16,-10-7-9 15,-3-6 8-15,-8 2 9 0,-4 0 6 16,-1 14 0 0,-2 11-23-16,-2 19-22 0,3 11-8 15,1 12-6-15,1 7 8 16,4 2 2-16,-2-2-1 16,3-4-36-16,-3-5-56 15,-2-6-210-15</inkml:trace>
  <inkml:trace contextRef="#ctx0" brushRef="#br0" timeOffset="329037.2572">17622 12687 1118 0,'-6'-1'438'0,"-9"5"-316"16,8 11-34-16,5 23-43 15,2 17-18-15,14 29-8 16,0 5 1-16,4 7 0 16,1-3-1-16,-7-9-1 15,-3-2-4-15,-5-16-3 16,0-6 0-16,0-26-24 0,2-6-60 16</inkml:trace>
  <inkml:trace contextRef="#ctx0" brushRef="#br0" timeOffset="329464.4719">17992 13132 761 0,'1'7'381'16,"5"6"-144"-16,0 8-84 16,1 2-25-16,-6 2-57 15,-1-1-21-15,0-4-25 16,0-2-6-16,6-5-2 16,-5-5 2-16,1-9 5 15,4-5-3-15,1-10-16 0,6-4-11 16,5-1-17-16,-1-4-1 15,-1 3 12-15,-1 7 10 16,-14 6 15-16,-3 6 4 16,-12 9 10-16,-7 2 9 15,2 7-1-15,-1 0 0 16,9 1-13-16,4 0-8 16,11 0-3-16,5-1 1 15,15-6 3-15,10-2 1 0,4-6 3 16,6-1-48-16</inkml:trace>
  <inkml:trace contextRef="#ctx0" brushRef="#br0" timeOffset="330174.8238">18303 12864 747 0,'4'0'336'16,"7"5"-132"-16,5 10-64 15,9 13-45-15,-1 7 3 0,0 4-8 16,-8-5-9-16,-7-4-17 16,-6-9-10-1,-4-9-20-15,-1-5 4 0,0-13 1 16,1-7-4-16,3-14-4 16,5-9-14-16,7-6-15 0,2 0-3 15,3 11-8-15,-2 7-6 16,-3 19 0-16,1 9 3 15,-7 15 7-15,-2 7 6 16,-4 3 8-16,-4-1 0 16,-3-1 0-1,3-1-1-15,0-10-2 16,2-5 6-16,3-13 3 0,3-7 0 0,7-10-4 16,6-2-7-16,10-8-4 15,3 1 0-15,0 4-1 16,-2 2 3-1,-6 20 6-15,-3 5 4 0,-9 18 16 16,-3 10 3-16,-8 2-3 16,-1 1-1-16,3-4-13 15,2-6-2-15,3-7-109 16,0-3-92-16</inkml:trace>
  <inkml:trace contextRef="#ctx0" brushRef="#br0" timeOffset="330772.9479">19140 13042 728 0,'5'-3'339'16,"3"-5"-133"0,-1 0-31-16,0 0-51 15,0-1-18-15,-5-4-29 16,-2 0-9-16,-7-6-9 15,-8-2-3-15,-15 0-9 16,-2 3-7-16,-4 14-23 16,4 6-10-16,5 16-17 15,7 5-6-15,5 7 3 0,1-3 0 16,18 1 6-16,3-6 3 16,15-9 4-16,8-4 3 15,7-9 2-15,-1-6 0 16,-3-7 4-16,-5-2 0 0,-12-3 0 15,-3 2-1-15,-8 6-5 16,0 5-2-16,-3 7 4 16,1 10 0-16,2 5 2 15,2 3 0-15,4 5-4 16,1-1-1-16,2 5-2 16,0 6 1-16,-5 0 12 15,-4 5 6-15,-9-1 11 16,-7 0 18-16,-13-4 11 15,-6-1 0-15,-13-4-5 16,2-7-16-16,-4-12-19 16,4-10-3-16,15-16-122 15,5-7-26-15</inkml:trace>
  <inkml:trace contextRef="#ctx0" brushRef="#br0" timeOffset="331239.3534">15614 12054 688 0,'-5'14'300'15,"0"35"-127"-15,-3 29-79 16,8 67-16-16,5 33-5 16,2 57-11-16,6 15-3 15,-5-1-19-15,-4-21-5 0,3-49-13 16,-1-28-2-1,0-50 0-15,3-18 22 0,-4-42 12 16</inkml:trace>
  <inkml:trace contextRef="#ctx0" brushRef="#br0" timeOffset="331559.2768">15331 12110 851 0,'24'-9'291'16,"51"-8"-258"-16,26-1-20 15,69 2 43-15,27 0 27 16,59 6 13-16,11 7-11 16,59 8-41-16,28 8-19 0,34 6-12 15,39 6-3-15,-14-1-3 16,1-2 1 0,-14-6 13-16,-22-1-55 0</inkml:trace>
  <inkml:trace contextRef="#ctx0" brushRef="#br0" timeOffset="332096.5898">19462 12218 528 0,'8'0'300'16,"9"4"-64"0,-3 7-54-16,-6 11-24 0,-4 44-37 15,-3 21-20 1,-2 49-16-16,4 37-6 16,-1 23-24-16,-3 16-6 15,0-1-30-15,-5-20-3 16,6-30-2-16,3-28-2 0,4-37-36 15,2-21-66-15</inkml:trace>
  <inkml:trace contextRef="#ctx0" brushRef="#br0" timeOffset="332607.5947">15668 13981 892 0,'25'-2'330'0,"43"-3"-242"15,29-2-74-15,44-1-18 16,32-1 3-16,51-7 17 16,38 2 18-16,63-1 33 15,22 1 0-15,39 12-12 16,-7 2-12-16,-20 10-26 16,-21-1-2-16,-59 2-3 15,-38-7-1-15,-58-4-51 16,-22-6-2-16,-38-5-3 0,-9-2-1 15,-34-2 46-15,-19 3-39 16</inkml:trace>
  <inkml:trace contextRef="#ctx0" brushRef="#br0" timeOffset="333309.1887">20045 12746 757 0,'-3'4'335'16,"-4"11"-134"-16,-3 5-57 0,1 15-19 15,4 3-18-15,6 1-35 16,10-3-22-16,11-10-16 16,6-6-4-16,8-15-5 15,3-4-1-15,-6-12 3 16,-3-2-24-16,-10-9-62 16,-5-6-37-16,-4-1-57 0,-1-1 18 15,-6 3 57-15,0 0 33 16,-3 6 57-1,0 6 30-15,-1 11 32 0,-1 4 15 16,-4 15 21-16,-1 7-17 16,1 17-21-16,1 7-12 15,5 9-32-15,4-1-7 16,3-9-10 0,-2-4-3-16,-5-14-46 0,-1-5-80 0</inkml:trace>
  <inkml:trace contextRef="#ctx0" brushRef="#br0" timeOffset="333695.6913">20262 12561 884 0,'-16'-19'385'0,"-23"-12"-190"16,-10 4-13-16,-8 11-59 0,-2 15-30 16,3 18-55-1,1 17-38-15,10 25-6 16,5 11-4-16,20 25 7 16,12 11 3-16,21 1 0 0,14-3 2 15,18-18 1-15,18-16 0 16,29-21 2-16,11-17 2 15,19-34 4-15,-2-19 3 16,-11-29 6-16,-15-12 5 0,-32-23 43 16,-22-12 30-16,-48-21 56 15,-23 0 1 1,-41 7-48-16,-12 13-36 16,-14 30-71-16,-1 15-15 0,-1 32-135 15</inkml:trace>
  <inkml:trace contextRef="#ctx0" brushRef="#br0" timeOffset="337529.6403">1825 14692 934 0,'-1'-21'433'0,"0"-14"-173"15,15 4-140 1,9 6-26-16,14 17-39 0,-1 2-15 0,5 19-24 16,-5 2-4-16,-18 7-6 15,-3 5 6 1,-30 6 7-16,-14 7 2 0,-20 10 0 16,-9 2-7-16,12-5-11 15,10-7-4 1,27-14-15-16,15-5-2 0,25-6 0 15,13 0 3-15,13-7 13 16,3-1 1-16,-9-7 5 16,-7-2-18-16,-12-2-114 15,-11-3-96-15</inkml:trace>
  <inkml:trace contextRef="#ctx0" brushRef="#br0" timeOffset="337862.8472">1869 14516 1198 0,'-41'0'499'31,"-34"6"-299"-31,8 18-135 0,2 8-38 0,15 25-44 16,9 8-7-1,18 21 1 1,14 13 7-16,26 3 3 0,9 0 0 0,22-18-4 31,14-16 2-31,27-24 3 0,19-19 4 0,11-34 14 31,0-15 5-31,-13-35 27 16,-10-10 20-16,-20-26 51 0,-12-10 44 0,-41-3 44 16,-22 4-18-1,-42 22-28-15,-26 15-40 16,-19 26-68-16,-4 10-6 15,10 19-31-15,11 9-14 16,13 6-151-16,7 6-71 16</inkml:trace>
  <inkml:trace contextRef="#ctx0" brushRef="#br0" timeOffset="338349.6423">2974 14877 995 0,'10'-3'426'0,"12"-5"-196"16,12 2-96-16,29 3-58 15,5 2-13-15,27 5-39 16,2 3-9-16,-6-1-32 15,-4 1-77-15</inkml:trace>
  <inkml:trace contextRef="#ctx0" brushRef="#br0" timeOffset="338554.3819">3074 15046 1055 0,'1'0'418'0,"5"1"-239"16,18 0-108-16,14 3-12 15,29-4-1-15,11 0-17 0,11-5-22 16,1 1-4-16,-10-3-63 16,-9-4-80-16,-17-6-345 15</inkml:trace>
  <inkml:trace contextRef="#ctx0" brushRef="#br0" timeOffset="338727.3504">3663 14839 596 0,'0'-12'352'16,"-1"-11"-40"-16,15 14-118 15,5 2-31-15,7 13-39 16,0 12-13-16,0 13-10 16,-6 7 2-16,-9 8-16 15,-11-2-16-15,-21 0-31 16,-10-1 3-16,-18-13-147 15,1-2-132-15</inkml:trace>
  <inkml:trace contextRef="#ctx0" brushRef="#br0" timeOffset="339131.6141">3243 14338 635 0,'-2'0'391'16,"-3"0"-38"-16,0 7-183 15,0 5-48 1,3 8-64-16,1 5-12 0,8 1-22 15,4-4-8-15,10-6-6 16,5-1 0-16,3-15 2 16,-1 0 3-16,-5-9 7 15,-7-7 2-15,-10-3-2 0,-3-1-4 16,-3 0-10 0,-1 2-4-16,-2 8-9 0,0 7-9 15,0 12 1 1,1 8 1-16,7 17 6 0,3 5 6 0,4-1 0 15,2 0 6 1,-4-10-134 0,-3-7-150-16</inkml:trace>
  <inkml:trace contextRef="#ctx0" brushRef="#br0" timeOffset="339461.3063">3333 14172 932 0,'-23'-4'426'16,"-30"-4"-191"-16,2 8-72 15,4 15-92-15,-4 8-34 0,20 20-39 16,1 14-17-16,21 18-1 0,9 4 5 31,13 4 7-31,11-2 4 16,16-13 5-16,17-3 4 15,21-18 7-15,12-17 1 0,6-30 4 16,-3-21 6-16,-14-31 8 16,-14-13 5-16,-22-16 42 15,-21-13 32-15,-37-9 48 16,-20-1 26-16,-30 12-22 16,-13 20-35-16,-14 34-63 15,6 17-35-15,15 23-74 16,14 7-91-16</inkml:trace>
  <inkml:trace contextRef="#ctx0" brushRef="#br0" timeOffset="340374.1946">4651 14952 552 0,'0'-7'350'0,"-1"-7"-24"15,-11-2-114-15,-3 0-33 16,-10-4-55-16,0 5-26 16,0 5-44-16,-1 4-19 15,4 13-38-15,1 7-14 0,0 12-15 16,3 7-2 0,11 8 9-16,7-1 4 15,15 3 8-15,5-9 1 0,4-14 3 16,5-10 2-1,-3-19 6 1,8-5 4-16,-2-10 8 16,-6-4 1-16,-8 0 1 0,-7 0-2 15,-6 7-4-15,-3 6-1 16,-3 8-2-16,-4 7-1 16,1 10 1-16,2 2-1 15,2 10 14-15,3-1 6 16,6 2 17-16,6 5 4 15,12-3-11-15,5 3-6 16,5-5-27-16,1-3-93 16</inkml:trace>
  <inkml:trace contextRef="#ctx0" brushRef="#br0" timeOffset="340614.5957">4859 15111 1029 0,'3'0'439'0,"15"4"-230"16,8 5-49-16,8 11-42 15,1 3-28-15,-2 6-40 16,-7 2-13-16,-7 1-16 15,3 1-10-15,-13-8-120 16,3-3-101-16</inkml:trace>
  <inkml:trace contextRef="#ctx0" brushRef="#br0" timeOffset="340778.566">5133 15137 1056 0,'-12'2'495'15,"-20"2"-204"-15,2 5-87 16,1 11-93-16,-2 2-37 16,7 11-42-16,-7 3-13 0,0 0 4 15,3-2-67-15</inkml:trace>
  <inkml:trace contextRef="#ctx0" brushRef="#br0" timeOffset="341168.8678">5385 14937 749 0,'0'-3'454'15,"3"-3"-19"-15,13 5-265 16,3-3-53-16,9 0-68 16,8 4-18-16,3 0-22 15,-2 1-13-15,1 7-125 16,-8-3-98-16</inkml:trace>
  <inkml:trace contextRef="#ctx0" brushRef="#br0" timeOffset="341378.4958">5428 15047 885 0,'-1'1'462'16,"-4"-1"-103"-1,13 5-182-15,11 1-44 16,7 0-48-16,8-2-25 15,4 2-32 1,-1-4-9-16,-2 1-5 0,-1 1-54 0</inkml:trace>
  <inkml:trace contextRef="#ctx0" brushRef="#br0" timeOffset="346726.1092">5970 15050 617 0,'3'1'331'0,"4"-2"-75"16,19 1-79-16,11-4-16 0,19 2-37 15,10-2-27-15,4 4-43 16,0 4-14 0,-24-3-19-16,-6 6-4 0,-24-4 7 15,-10-2 1 1,1 3 7-16,-6-4-4 0,0 0-126 15</inkml:trace>
  <inkml:trace contextRef="#ctx0" brushRef="#br0" timeOffset="347344.176">6765 15047 867 0,'3'-3'373'0,"17"-11"-163"16,17 6-147-16,38 0-17 15,26-1 30-15,47 9 62 0,29 0 5 0,39-3-23 16,16 8-19-16,19 0-55 16,9-5-19-16,3 0-16 15,-4-4-2 1,-13-12 0-16,-12 1 9 0,-23 0-109 15</inkml:trace>
  <inkml:trace contextRef="#ctx0" brushRef="#br0" timeOffset="348366.7387">7177 14277 848 0,'-8'2'369'15,"-8"10"-180"-15,4 10-75 16,8 14-58-16,4 6-12 0,7 7-17 16,6-9-14-16,14-10-5 15,7-7 1-15,8-14 0 16,3-2 0-16,-4-4 2 15,-8-6 1-15,-10 0 0 16,-9-6 3-16,-2-3 6 16,-3-5 1-16,0-10-1 15,-1-3-4-15,-12-7-3 16,3 5-1-16,-8 4 11 16,2 9 6-16,-1 13-1 15,-4 6-2-15,9 18-12 16,-1 9-8-16,4 12-4 15,6 5-2-15,2-1-1 16,4-2 24-16,3-9-173 16</inkml:trace>
  <inkml:trace contextRef="#ctx0" brushRef="#br0" timeOffset="348606.9308">7214 14131 810 0,'-2'4'365'15,"-3"12"-147"-15,1 11-86 16,3 19-44-16,1 12 1 0,1 21-13 16,2 3-7-16,-3 2-16 15,1-3-18-15,-1-12-17 16,1-4-6-16,0-15-18 15,6-6-64-15</inkml:trace>
  <inkml:trace contextRef="#ctx0" brushRef="#br0" timeOffset="349063.6192">7574 14568 711 0,'0'0'429'16,"-2"-2"1"-1,2 13-280-15,0 10-49 0,2 6-55 16,0 10-22-16,0-3-11 16,2-6-4-16,1-5-1 15,1-9-15-15,2-11-52 16,1-7-23-16,4-12-42 16,2-6-5-16,2-6 43 15,3 0 23-15,-6 3 43 16,-2 6 22-1,-12 6 42-15,-4 9 8 0,-12 8 22 16,-6 4 3-16,-2 11-33 16,2-2 0-16,10-1-18 15,6 3 3-15,10-4 7 16,9 0-4-16,15-4-6 16,7-1-8-16,12-5-61 0,-1-2-10 15</inkml:trace>
  <inkml:trace contextRef="#ctx0" brushRef="#br0" timeOffset="349626.7466">7902 14439 645 0,'8'1'389'0,"1"4"-30"16,-1 6-96-16,-6 6-91 15,-5 3-37-15,-1 7-54 0,-4-5-18 16,2-4-35-1,-2-8-9-15,1-10-3 0,7-2-4 16,1-18-11-16,6-2-3 16,8-10-12-1,1-5-2-15,11 7 7 0,1 7 1 0,4 15 7 16,-4 10 13 0,-7 15 20-16,-4 8 8 0,-9 8 7 15,-1-2-11-15,-1-1-16 16,-1-4-6-16,3-10-6 15,-2-5-3-15,1-11-20 16,4-1-20-16,4-21-15 31,6-1-1-31,4-9 18 0,3-3 17 16,-1 8 14-16,-3 1 3 0,-6 12 18 16,-6 6 6-16,-3 15 19 15,-2 7 4-15,-3 10-11 16,2 3-4-16,-4 0-17 0,-1-1-6 15,4-7-10 1,3-1-68-16,3-10-494 16</inkml:trace>
  <inkml:trace contextRef="#ctx0" brushRef="#br0" timeOffset="350261.8294">8776 14504 622 0,'0'-2'311'16,"8"-2"-102"-16,-8-5-36 15,3 0-49-15,-3-4-14 16,-2-4-22-16,0 1 1 15,-13-4-11-15,-4 1-5 0,-13 4-4 16,-5 3-16 0,-2 13-36-16,2 9-15 0,6 13-22 15,7 8-3 1,13 0 4-16,7 0 4 16,11-3 8-16,5-8 3 0,14-7 4 15,4-4 0-15,2-13 3 16,4-3 0-16,-5-6-3 15,-3-2 0-15,-8-1 0 16,-6 1 0-16,-10 3 4 16,-3 3 0-16,-1 9 3 0,-1 3 2 15,3 7 1-15,-1 4 1 16,4 7-3-16,3 0-3 16,1 8-3-16,3 5-1 15,-3-1 1-15,1 5 4 16,-11 1 30-16,-12-4 22 15,-12-4 34-15,-8-6 6 0,-14-14-16 16,2-8-19-16,3-13-27 16,1-7-51-16,17-6-158 15</inkml:trace>
  <inkml:trace contextRef="#ctx0" brushRef="#br0" timeOffset="350984.827">7812 15279 931 0,'11'13'386'16,"4"14"-239"-16,-2 7-20 0,-3 7-42 15,-16-6-23-15,4-4-20 16,-10-6-11-16,5-12-8 0,7-6-3 15,-1-20-10-15,8-10-3 16,8-13-13-16,2-4-3 16,13 2 5-16,1 6 1 15,5 11 19-15,1 7 7 16,-9 18 22 0,-4 3 12-16,-10 14-2 0,-6 6-1 15,-5 1-18 1,-2 2-9-16,-1-7-11 0,0-8-5 0,6-10-2 15,-1-6-1-15,8-18-1 16,5-6-1-16,1-11-2 16,8-1 0-16,-2 6-2 15,-1 3 1 1,-1 15-2-16,-2 7-1 0,-5 15 20 16,-2 8 12-16,-3 15 19 15,-6 5 4-15,0 6-16 16,-2-1-10-16,-3-6 10 15,-1-5-74-15</inkml:trace>
  <inkml:trace contextRef="#ctx0" brushRef="#br1" timeOffset="354479.8243">8488 14160 770 0,'-4'-3'398'16,"-14"1"-131"-16,-9 16-55 0,-26 30-87 15,-25 21-39-15,-27 41-35 16,-9 5-24-16,7 12-42 15,17 2-112-15</inkml:trace>
  <inkml:trace contextRef="#ctx0" brushRef="#br1" timeOffset="354779.6435">8367 15167 1234 0,'-6'7'513'15,"-16"18"-298"-15,-11 15-53 0,-37 30-71 16,-16 14-25-16,-22 27-46 16,-18 14-9-1,-26 32-79-15,-2 9-512 0</inkml:trace>
  <inkml:trace contextRef="#ctx0" brushRef="#br0" timeOffset="357112.8705">9797 14905 897 0,'17'0'407'15,"14"-3"-199"-15,17 0-109 16,10-2-26-16,5-2-64 0,-2-1-62 15,-9 2-374 1</inkml:trace>
  <inkml:trace contextRef="#ctx0" brushRef="#br0" timeOffset="357305.6783">9857 15007 983 0,'5'5'430'16,"8"1"-229"-1,5 2-22-15,13-4-72 16,11-4-36-16,12 0-46 0,0-5-2 16,-4-6-113-16</inkml:trace>
  <inkml:trace contextRef="#ctx0" brushRef="#br0" timeOffset="357596.1933">10541 14892 908 0,'12'0'478'0,"19"0"-93"0,7 5-140 16,9 5-98-16,1-2-45 15,-1 0-65-15,0-3-17 16,-2-6-98-16,1-3-48 0</inkml:trace>
  <inkml:trace contextRef="#ctx0" brushRef="#br0" timeOffset="358291.1316">11230 14705 796 0,'-6'6'405'16,"-12"4"-94"-16,9 13-204 15,-1 7-31 1,6 9-31-16,10 3-11 0,8-4-6 16,9-8 1-16,10-15-4 15,0-12 0-15,1-11 4 16,0-8 3-16,-9-12 0 16,-2-4 0-16,-10-4-7 15,-5 2-4-15,-6 4-7 16,-1 6 7-16,-1 10 4 15,-2 4-2-15,-2 14-5 16,2 5-13-16,3 10-9 16,3 4-1-16,5 8 2 0,2 2 2 15,2 2-40-15,0-3-46 16,-5-11-251-16</inkml:trace>
  <inkml:trace contextRef="#ctx0" brushRef="#br0" timeOffset="358541.4138">11172 14534 830 0,'2'3'398'16,"0"6"-120"-16,2 10-75 0,-2 21-62 15,-1 14-22-15,-1 25-36 16,-1 10-13-16,-1 9-18 16,-2 0-8-16,5-2-22 15,-1-6-10-15,4-13-6 16,2-13-35-16,1-28-155 0</inkml:trace>
  <inkml:trace contextRef="#ctx0" brushRef="#br0" timeOffset="359012.0559">11516 14964 758 0,'4'1'454'16,"2"3"-28"-16,-1 5-251 15,3 8-52-15,-1 3-62 16,0 2-14-16,-4 3-27 16,-3-7-4-16,0-2-4 15,0-6-2-15,1-9-23 16,1-1-19-16,5-9-29 15,-1-1-8-15,3-5 16 0,1 1 15 16,5-1 25-16,1-5 6 16,3 3 5-16,-2 1 2 15,-6 5 5-15,-5 3 4 16,-7 5 16-16,-3 5 7 16,-7 5 14-16,1 6 3 15,1 5-10-15,1-1-8 16,9 3-13-1,5-6 2-15,12 0 0 0,6-2 1 0,3 1-5 16,-4 1-6-16,-4-5-41 16,0-1 48-16</inkml:trace>
  <inkml:trace contextRef="#ctx0" brushRef="#br0" timeOffset="359798.4957">12152 14809 646 0,'0'-12'372'15,"0"-10"-75"-15,-10 5-96 16,-6 0-39-16,-11 4-54 16,-8 3-29-16,-2 7-39 0,2 6-13 15,8 14-29-15,6 7-7 16,12 11-7 0,7 3 1-16,10-1 6 0,7-4 2 15,12-13 0 1,7-9-6-16,6-17-8 0,2-3 1 15,-14-14 9-15,-6-1 11 16,-11 3 14-16,-8-4 1 16,2 12 22-1,-4 4-6-15,0 15-6 0,2 10-1 0,1 15-28 16,1 8 3-16,6 9-2 31,-5 1 1-31,1 4 2 0,0 2 1 16,-15-1 26-16,2 2 12 0,-17-7 23 15,-8-5 8 1,-5-16-10-16,-6-9-5 0,6-23-19 16,2-11-10-1,13-16-23-15,5-11-19 0,14-6-92 16,3 1-93 0</inkml:trace>
  <inkml:trace contextRef="#ctx0" brushRef="#br0" timeOffset="360587.9345">12827 14897 863 0,'12'-1'371'16,"17"-1"-164"-16,20 0-81 16,26-3-30-16,9 4-23 0,12 0-44 15,-5 3-12-15,-12-1-84 16,-8 1-128-1</inkml:trace>
  <inkml:trace contextRef="#ctx0" brushRef="#br0" timeOffset="360830.4526">12989 14978 540 0,'-5'2'332'0,"0"4"13"16,6-1-167-16,19-2-82 0,12 1-14 15,19-2-22-15,10-2-14 16,14 0-17-16,4-3-4 16,5-3-7-16,-7-3-18 15,-9-5-172-15,-13 2-173 16</inkml:trace>
  <inkml:trace contextRef="#ctx0" brushRef="#br0" timeOffset="361019.4897">13541 14821 606 0,'17'7'343'16,"8"5"-62"-16,0 6-87 15,-9 3-33-15,-10 4-48 16,-6 1-26-16,-17 0-45 16,-8 2-21-16,-20-4-254 15</inkml:trace>
  <inkml:trace contextRef="#ctx0" brushRef="#br0" timeOffset="361255.0172">12963 14799 681 0,'-23'4'402'0,"-17"3"-59"15,6 15-168-15,6 5-38 16,17 15-52-16,10 0-11 15,19 3-13-15,10-4-2 16,14-12-26-16,5-3 2 16,1-14-315-16</inkml:trace>
  <inkml:trace contextRef="#ctx0" brushRef="#br0" timeOffset="362056.7122">14588 14771 725 0,'-5'-11'357'0,"-5"-10"-134"15,-7 1-49-15,-9 6-76 16,-3 3-28-16,-10 14-33 15,0 7-12-15,3 11-18 16,4 4-7-16,14 9-6 16,9 3-3-16,15 3 3 15,8 0 5-15,12-9 10 16,4-6 7-16,7-9 5 0,-2-9 1 16,-4-14 0-1,-1-4-1-15,-8-15-2 16,-3-2-1-16,-4-2-3 0,-5-6-3 15,-5 5-1-15,-4 4-2 16,-1 9-7-16,0 10 0 16,2 14 14-16,-2 9 10 15,7 14 19-15,-2 3 0 0,6 4-13 16,1 0-12-16,6-8 9 16,7-2-83-16</inkml:trace>
  <inkml:trace contextRef="#ctx0" brushRef="#br0" timeOffset="362285.0909">14816 14940 1159 0,'6'3'471'0,"7"10"-289"16,6 7-45-16,9 4-46 0,-1 2-28 16,-1 0-39-16,-2-3-9 15,-7-1-60-15,-3-5-75 16</inkml:trace>
  <inkml:trace contextRef="#ctx0" brushRef="#br0" timeOffset="362430.2466">15054 14984 717 0,'-12'6'475'0,"-24"10"45"16,-9 2-248-16,-6 10-134 15,-2-2-52-15,7-4-57 16,10 0-7-16,17-11-164 16,17-1-383-16</inkml:trace>
  <inkml:trace contextRef="#ctx0" brushRef="#br0" timeOffset="362685.8976">15290 14724 983 0,'5'-3'491'0,"10"-4"-143"15,6 2-146-15,11 2-98 0,7 3-43 16,5 3-47-16,-1 2 15 16,-8 2-131-16,-3-1-107 15</inkml:trace>
  <inkml:trace contextRef="#ctx0" brushRef="#br0" timeOffset="362868.0582">15291 14850 1018 0,'4'1'517'0,"7"3"-160"15,14 1-183-15,11-1-26 16,9-1-81-16,2 0-25 15,-3-3-35-15,-3-3-65 16</inkml:trace>
  <inkml:trace contextRef="#ctx0" brushRef="#br0" timeOffset="363243.0195">15995 14831 1007 0,'9'-5'458'0,"9"-5"-195"31,8 0-52-31,13 2-73 0,3 1-35 0,18 6-58 15,-2 1-24-15,-7 4-79 32</inkml:trace>
  <inkml:trace contextRef="#ctx0" brushRef="#br0" timeOffset="363787.22">16673 14715 626 0,'-6'3'342'0,"-3"12"-39"32,5-9-112-32,-1 2-75 0,-12 26-14 0,7 9-27 15,7 0-1-15,18-20-7 0,8-2-10 16,10-16-19-16,5-9-6 16,3-13-7-16,-3-11-2 15,-8-2-3-15,-7 0-3 16,-9 2-4-16,-3 2-1 15,-5 10-8-15,-4 3-7 16,1 13-5-16,-2 10-1 16,-1 9 2-16,1 9 6 0,5 9 2 15,-1-3 0-15,8 1-14 16,-2-5-52-16,0-14-255 16</inkml:trace>
  <inkml:trace contextRef="#ctx0" brushRef="#br0" timeOffset="364037.9998">16610 14488 1089 0,'-13'6'460'0,"0"16"-268"16,4 8-41-16,2 24-69 15,15 14-19-15,3 31-4 0,-4 8 3 16,4 2-1-16,-5-1-8 16,1-26-29-16,-3-8-9 15,-1-21 1-15,-3-15-42 16,-5-22-293-16</inkml:trace>
  <inkml:trace contextRef="#ctx0" brushRef="#br0" timeOffset="364675.639">17043 14879 554 0,'5'0'316'16,"3"3"-33"-16,1 8-59 0,-2 15-80 15,-2 3-29-15,-4 7-51 16,-2-3-16-16,-5-9-13 15,2 2-6-15,2-13-11 16,2-2-3-16,2-6-4 16,5-5 1-16,1-5-4 15,9-5 0-15,0-6-6 16,4-4-2-16,6-3-4 16,-1 1 2-16,-7 2 3 15,-5 4 5-15,-14 7 2 16,-7 2-1-16,-9 8-2 15,-6 2 1-15,-2 6 9 0,1 3 2 16,11 7 6 0,7-1 2-16,15 0 0 0,11 0-1 15,10-5-3-15,7 2-4 16,-2-7-63 0,-3-6 137-16</inkml:trace>
  <inkml:trace contextRef="#ctx0" brushRef="#br0" timeOffset="365441.0973">17721 14937 633 0,'6'-10'352'16,"2"-5"-84"-1,-3-8-95 1,-2 3-32-16,-6-7-42 0,-2 1-15 0,-8-1-21 16,-5 0-8-16,-8 8-19 15,-8 4-8-15,-4 14-14 16,7 7-6-16,2 11-12 16,6 9-5-16,14 10-4 15,0 0 0-15,14 2 5 16,11-6 1-16,6-10 5 15,6-6 1-15,8-16 1 0,0-4-2 16,-2-15-2 0,-4-2 2-16,-13-1 3 0,-8 3 3 15,-7 3 4-15,-7 4-4 16,-2 10-13-16,1 4-4 16,5 17-6-16,2 7 1 15,10 12 6-15,0 7 2 16,4 10 3-1,-3-1 1-15,-7 4 18 0,-5-1 13 0,-12-3 32 16,-7 0 13 0,-12-11 25-16,-7-9 2 0,-5-19-12 15,3-10-9-15,2-21-34 16,3-9-15-16,10-9-36 16,4-4-48-1,9 2-142 1</inkml:trace>
  <inkml:trace contextRef="#ctx0" brushRef="#br0" timeOffset="366688.2873">18331 14878 700 0,'0'-1'341'16,"6"-2"-95"-16,10-1-75 16,21-2-55-16,10-1-19 0,18-1-41 15,13 3-23-15,11 2-19 16,4 3-4-16,-4 1-28 16,-18 0-70-16,-20 3-347 15</inkml:trace>
  <inkml:trace contextRef="#ctx0" brushRef="#br0" timeOffset="366937.5897">18465 14995 730 0,'4'-2'314'0,"6"-4"-128"16,9 3-87-16,12 3-27 16,12 0 9-16,18 4-9 15,12-2-16 1,12-4-16-16,-6-2 17 0,-12-9-191 16,-12 3-175-16</inkml:trace>
  <inkml:trace contextRef="#ctx0" brushRef="#br0" timeOffset="367111.9713">18956 14727 623 0,'4'1'305'0,"13"5"-86"16,-1 2-25-16,6 6-31 16,1 5-22-16,-3 11-28 15,2 4-3-15,-9 5-8 16,-4 1-4-16,-19-5-22 15,-7-4-12-15,-10-8-23 16,-3-5-19-16,5-7-178 16</inkml:trace>
  <inkml:trace contextRef="#ctx0" brushRef="#br0" timeOffset="367658.2996">19659 14558 808 0,'2'23'397'0,"5"17"-125"15,-6 14-114-15,1 18-23 16,-1 14-38-16,-2-5-21 16,2-2-39-16,0-19-10 15,0-23-68-15,5-8-82 16</inkml:trace>
  <inkml:trace contextRef="#ctx0" brushRef="#br0" timeOffset="368170.4716">20174 14927 633 0,'2'-3'346'16,"-2"-5"-57"-16,0-4-79 16,-2-5-63-16,-5-3-21 15,-5-6-35-15,-4 2-6 16,-13-1-25-16,-3 2-16 15,-1 14-25-15,-2 6-13 16,2 15-11-16,10 11-5 0,-1 13-2 16,8 3 0-1,16 4 0-15,2 0 3 16,19-9 6-16,2-4 3 0,6-19 5 16,4-9 4-1,-1-12 4-15,2-5 2 0,-8-7 1 16,-5-4-1-16,-8 1-3 15,-4 3-4-15,-2 14-3 16,-4 6 6-16,3 12 1 16,-1 8 1-16,4 3 0 15,3 1-7-15,4 0-2 16,2-5-14-16,1-2-179 16</inkml:trace>
  <inkml:trace contextRef="#ctx0" brushRef="#br0" timeOffset="368346.6997">20340 15025 1189 0,'5'1'521'16,"3"4"-255"-16,7 7-168 0,-1 0-30 15,4 7-45-15,0-1-11 16,-2 1-87-16,1-3-97 15</inkml:trace>
  <inkml:trace contextRef="#ctx0" brushRef="#br0" timeOffset="368482.7755">20525 14987 815 0,'-14'5'454'15,"-9"9"-48"-15,-6 5-195 16,-4 6-116-16,-1-1-32 15,-7-1-130-15,3-4-100 0</inkml:trace>
  <inkml:trace contextRef="#ctx0" brushRef="#br0" timeOffset="368757.4312">20682 14531 1134 0,'0'6'478'0,"1"13"-249"0,5 15-78 15,6 29-28 1,4 7-7-16,1 24-24 0,-1 1-13 15,-8-5-36-15,-4-6-14 16,-3-18-17-16,-1-13-17 16,0-21-103-16,-2-11 146 15</inkml:trace>
  <inkml:trace contextRef="#ctx0" brushRef="#br0" timeOffset="371050.5551">20991 14784 837 0,'3'-1'392'15,"5"0"-132"-15,11 0-32 16,9 1-51 0,6 2-32-16,15 2-77 0,2-3-22 15,1-1-24-15,0 0 15 0,-12-4-142 16,-5 2-114 0</inkml:trace>
  <inkml:trace contextRef="#ctx0" brushRef="#br0" timeOffset="371250.5039">21026 14918 932 0,'4'2'433'16,"19"4"-163"-16,9 1-57 0,28-7-60 15,6 0-41-15,-2-5-65 0,-1 0 0 16,-17 1 350 0</inkml:trace>
  <inkml:trace contextRef="#ctx0" brushRef="#br0" timeOffset="371744.5844">21810 14728 980 0,'0'2'403'0,"-7"7"-231"16,3 6-70-16,3 11-52 15,-2 5-11-15,13 5-24 16,5-1-4-16,6-5-3 15,6-3 0-15,-2-19 5 16,1-8 4-16,-1-14 7 16,0-9 3-16,-2-10 0 15,-2-4-2-15,-7-2 5 16,-6-2 13-16,-4 9 26 16,-4 7 8-16,-4 10-1 15,-1 6-20-15,1 16-34 16,3 8-12-16,1 13-12 0,1 9 0 15,6 7 2-15,-1 1 1 16,-1 1-83 0,1-7-80-16</inkml:trace>
  <inkml:trace contextRef="#ctx0" brushRef="#br0" timeOffset="371993.6986">21841 14632 1749 0,'-3'16'52'0,"3"13"-4"16,-5 23 46-16,0 28-20 15,-1 5-7-15,-5 5-14 16,8 0-6-16,4-18-27 15,1-1-8-15,11-16-40 16,-2-10-71-16</inkml:trace>
  <inkml:trace contextRef="#ctx0" brushRef="#br0" timeOffset="372503.5597">22139 14984 810 0,'2'2'416'15,"3"5"-104"-15,2 10-167 16,1 3-28-16,0 9-42 16,-1-4-21-16,-1 0-20 15,-2 3-7-15,-3-13-12 0,0-2-4 16,1-12 5-1,0-3-1-15,7-6-3 16,4-5-2-16,4 0-10 16,3-3-1-16,-1 1-1 15,3 0 0-15,-8 2 2 16,-5 7 3-16,-10 2-2 16,-7 5 1-16,-7 3 2 15,-2 3 5-15,-3-3 16 0,4 4 4 16,8 3 1-1,3-4-2-15,16 6-9 16,7-5-4-16,13 7-2 0,6-2-2 16,0-5-71-16</inkml:trace>
  <inkml:trace contextRef="#ctx0" brushRef="#br0" timeOffset="373297.1447">22818 14943 435 0,'9'0'253'16,"7"-1"-32"-16,0-6-17 16,-3-8-37-16,-5-5-6 0,-7-6-3 15,-1-1-7-15,-4-3-27 16,-7 1-21-1,-8 3-35-15,-15 6-14 0,-8 12-26 16,-4 8-10-16,-3 15-22 16,9 4-8-16,13 12-3 15,11 4 3-15,16 5 4 16,9 2 3-16,16-13 1 16,6-6-1-16,10-14-1 15,1-9 1-15,-5-8 1 16,-6-8 3-16,-14-9 4 15,-3-1 3-15,-7 2 2 0,-6 4-2 16,3 9-3 0,-2 5-11-16,-1 7-10 15,3 5-2-15,1 8-1 0,0 5 9 16,4 10 6-16,-2 3 1 16,-1 5 1-1,5 4 2-15,-4-2 1 0,0 5 0 16,-7 4 26-1,-9-1 13-15,-13 2 27 0,-4-2 21 0,-16-11 12 16,-7-6-1 0,-3-13-17-16,-1-10-15 15,12-17-42-15,7-8-37 16,16-13-105-16,4-2 54 16</inkml:trace>
  <inkml:trace contextRef="#ctx0" brushRef="#br0" timeOffset="373949.6457">19239 14275 669 0,'8'12'356'0,"5"16"-9"16,-1 53-248-16,-3 23-4 0,-3 62-14 15,-2 9-16-15,0 7-34 16,0 6-14 0,0-31-6-16,-3-13 1 0,2-33 0 15,4-24 0-15</inkml:trace>
  <inkml:trace contextRef="#ctx0" brushRef="#br0" timeOffset="374298.2163">19081 14315 1011 0,'15'-6'374'0,"40"-7"-280"0,25 1-81 15,63 2-2-15,37 2 22 16,61 2 24-16,31 4 10 15,56 5-22 1,21 5-15-16,39 8-17 0,11-1-2 16,1-4-3-16,-8-6 0 15,-32-2-1-15,-34-2 0 0,-44 3-1 16,-32 4-6-16,-55 1-123 16</inkml:trace>
  <inkml:trace contextRef="#ctx0" brushRef="#br0" timeOffset="374672.3528">23415 14382 977 0,'5'-3'358'16,"6"6"-282"-16,1 26-30 15,0 37-17-15,-1 19 28 16,-1 46 38-16,-2 18-2 0,-2 19-18 16,4 16-19-16,5-13-38 15,4-14-4-15,0-24 1 16,0-25-15-16,-11-31-125 16</inkml:trace>
  <inkml:trace contextRef="#ctx0" brushRef="#br0" timeOffset="375124.2335">19149 16055 820 0,'58'-15'326'15,"45"-8"-162"-15,60-1-144 16,38-1 12-16,71 8 14 16,26 2 5-16,62 8-18 15,31 0-2-15,30 3 17 0,21 1 26 16,-11 3 24-1,-15 7-4-15,-40 9-23 0,-27 4-27 16,-35 4-28-16,-31 0-36 16</inkml:trace>
  <inkml:trace contextRef="#ctx0" brushRef="#br0" timeOffset="408967.6895">14729 2766 709 0,'-1'7'328'0,"-7"6"-131"16,21 5-59-16,21-2-7 16,40-5-8-16,29-2-11 15,43-11-34-15,23-6-17 16,13-8-24-16,-4-2-12 16,-1-1-16-16,-26 3-4 15,-43 6-40-15,-23 2-54 16,-61 10-93-16,-24 7-55 15</inkml:trace>
  <inkml:trace contextRef="#ctx0" brushRef="#br0" timeOffset="409396.6802">15022 2623 841 0,'5'3'398'0,"1"3"-165"15,-20 11-68-15,-17 5-20 16,-27 9-48-16,-9 3-26 16,-3 5-43-16,8-2-9 15,15-13-5-15,23-4-1 16,18-18-10-16,6-2-4 15,20-2-3-15,2 2-1 16,16 9 9-16,8 8 6 0,8 7 0 16,-2 8-2-16,-8-5-45 15,-6-4-117-15</inkml:trace>
  <inkml:trace contextRef="#ctx0" brushRef="#br0" timeOffset="409963.6645">15075 2276 546 0,'1'-6'336'0,"4"-7"-24"16,-4 1-81-16,-1-3-86 15,-2-1-24-15,-7-4-27 16,-3 0-13-16,-10 6-35 16,-5 4-16-16,-7 12-29 15,-2 6-7-15,4 12-8 16,6 5-2-16,8 8 1 16,10 1 1-16,12 0 5 15,9-4 2-15,13-11 6 16,7-5 1-16,3-14 6 0,1-6 3 15,-7-12 5-15,-6-4 1 16,-14-4 1-16,-6 4 12 16,-6 7 11-1,-5 4 5-15,0 11 3 0,0 4-14 16,3 8-15-16,4 5-7 0,12 3-7 16,4 2 0-16,8 0-2 15,-3-2-1 1,3-4-69-16,-2-2-75 15,-5-7-223-15</inkml:trace>
  <inkml:trace contextRef="#ctx0" brushRef="#br0" timeOffset="410137.6737">15211 2362 492 0,'10'-4'333'16,"6"-1"-11"-16,6 7-87 15,1 3-34-15,2 10-72 16,-1 1-35-16,-5 4-57 0,-4 0-14 15,-12-10-10 1,-2-6 4 0,2 1-124-16,0 6-105 0</inkml:trace>
  <inkml:trace contextRef="#ctx0" brushRef="#br0" timeOffset="410242.9561">15416 2295 961 0,'-4'-1'481'0,"-11"4"-160"15,-7 9-62 1,-11 15-118-16,-9 8-40 0,2 8-58 15,2-3-17-15,12 0-153 32</inkml:trace>
  <inkml:trace contextRef="#ctx0" brushRef="#br0" timeOffset="410635.4967">14844 2046 650 0,'6'1'302'16,"15"-2"-102"-1,10 1-59-15,25-1-19 16,9-1-6-16,6-3-30 0,2 2-20 15,-11 1-34-15,-14-1-11 0,-17 2-6 16,-14 1 2-16,-15 0 0 16,-5-3 1-1,-4-2 0-15,0-5-2 0,3-4-5 16,0 0-5-16,8 4-10 16,3 3 4-16,5 8 6 15,3 9 11-15,-1 6 49 16,-5 2 23-16,-9 1 36 15,-2-2 0-15,-9-3-34 32,0 0-26-32,1-10-81 0</inkml:trace>
  <inkml:trace contextRef="#ctx0" brushRef="#br0" timeOffset="417006.8198">1710 16665 559 0,'1'5'273'0,"4"8"-85"16,1-4 0-16,9-6-18 16,2-3-15-16,7-19-35 0,5-2-25 15,0-14-37-15,0-7-13 16,-8 5-22-16,-6 0 17 16,-8 13 11-16,-1 14-7 15,-6 11-2 1,0 14-20-16,1 21-21 15,-1 4 3-15,1 20 0 16,1 2-1-16,-2-4-9 0,-2-5-42 16,2-20-175-16</inkml:trace>
  <inkml:trace contextRef="#ctx0" brushRef="#br0" timeOffset="417360.4774">1838 16341 1037 0,'-36'-3'466'15,"-24"0"-225"-15,2 18-119 16,3 11-29-16,7 29-64 16,3 9-23-16,14 17-23 15,12 10-8-15,22 10-1 0,17 2 2 16,22-12 3-1,10-10 2-15,30-30 6 0,11-16 2 16,15-31 10-16,4-12 4 16,-8-34 10-16,-13-19 3 15,-14-31 14-15,-19-16 34 16,-41-9 82 0,-20 11-2-16,-48 24 35 0,-17 14-24 15,-13 28-86-15,3 11-6 16,4 17-45-16,13 10-77 15,16 8-151-15,9 7-465 16</inkml:trace>
  <inkml:trace contextRef="#ctx0" brushRef="#br0" timeOffset="417824.5428">2794 16662 747 0,'2'5'362'0,"4"1"-91"16,24 1-135-16,16-2 9 0,24-1-14 15,12-3-29 1,21 0-41-16,2-1-19 0,2-2-10 16,-9 0-41-1,-30-3-132-15,-16 2-139 0</inkml:trace>
  <inkml:trace contextRef="#ctx0" brushRef="#br0" timeOffset="418038.5851">2994 16781 830 0,'-4'0'385'0,"-3"0"-200"15,4 1-39-15,25 3-52 0,5-2-29 16,20 4-9-16,12-2-4 16,9-4-23-16,7 0-6 15,0-3-17-15,-9-4-59 16</inkml:trace>
  <inkml:trace contextRef="#ctx0" brushRef="#br0" timeOffset="418238.8326">3446 16536 1049 0,'9'-2'410'15,"13"2"-288"-15,8 6-30 0,8 2-31 16,0 10 0-16,-5 0 28 16,-11 5 7-16,-20 11 23 15,-10 1 3-15,-16 9-29 16,-4 3-11-16,-10-3-39 15,3-2-5-15,-2-11-137 16,4-10-95-16</inkml:trace>
  <inkml:trace contextRef="#ctx0" brushRef="#br0" timeOffset="419653.1749">24250 14870 522 0,'-12'-4'259'0,"-13"-4"-76"0,-5 0-59 16,-5 5-54-16,0-1-25 16,5 5-37-16,3 6-11 15,7 5-9-15,6 7 0 16,0 1 2-16,1 2 1 15,3 4 19-15,-1-4 12 16,5-1 25-16,2-6 16 16,7-7 24-1,5-4 12-15,13-4 0 16,2 0-5-16,8-2-21 0,6 6-16 0,6 7-16 31,-2 3-10-31,-8 8 0 0,-7-2 8 0,-22 2 14 31,-11 3 6-31,-21-7-5 16,-12 2-6-16,-11-10-9 16,-1-8 2-16,5-8-81 15,9-6-71-15,17-5-258 16</inkml:trace>
  <inkml:trace contextRef="#ctx0" brushRef="#br0" timeOffset="420024.4032">24175 14715 1060 0,'-19'-11'441'0,"-26"-10"-261"16,-9 7-43-16,-5 12-69 15,-3 10-33-15,8 21-51 16,2 8-6-16,12 25-5 15,10 12-2-15,13 7 5 16,17 6-1-16,21 2 27 16,11-5 5-16,30-6 9 15,15-7 6-15,37-33-12 16,6-20 2-16,-1-38 13 16,-5-23 6-16,-26-33 36 15,-10-9 40-15,-37-17 68 16,-24-5 19-16,-53 3-16 15,-28 5-44-15,-22 27-90 16,-6 19-28-16,3 34-168 0,9 14-380 16</inkml:trace>
  <inkml:trace contextRef="#ctx0" brushRef="#br0" timeOffset="421024.0086">3341 16005 508 0,'-1'-3'296'0,"-9"-1"-43"0,-5-3-45 16,-8-2-89-16,-3 9-29 15,0 1-47-15,2 6-18 16,-1 4-25-16,4-2-7 15,6 8-8-15,-3 0 0 16,10 4 0-16,0 1 4 16,6-2 6-16,2 2 2 0,0-10 5 15,3-1 5 1,2-11 24-16,4-5 6 0,6-6 17 16,5 1-2-16,11 8-17 15,1 0-3-15,6 13-2 16,-1 9 7-16,-13 6 21 15,-8 7 5-15,-16 1 8 16,-11 0-4-16,-18-6-9 16,-6-4-4-16,-5-14-61 15,1-9-75-15,5-9-309 16</inkml:trace>
  <inkml:trace contextRef="#ctx0" brushRef="#br0" timeOffset="421358.0522">3180 15791 963 0,'-20'-8'445'0,"-11"-6"-223"16,-1 19-95-16,2 11-33 0,-1 16-67 16,0 11-19-1,-3 14-19-15,2 6-4 16,15 16-1-16,6 3 1 0,19 8 1 15,10 4-1-15,15-13-3 16,9-9 0 0,29-31 19-16,16-24 7 0,24-34 19 15,1-23 35-15,-13-38 48 16,-14-14 25-16,-43-13 51 16,-16 5 2-16,-43 14-9 15,-15 15-18-15,-28 22-63 16,-15 8-36-16,-11 24-48 15,-1 9-75-15,11 8-40 16</inkml:trace>
  <inkml:trace contextRef="#ctx0" brushRef="#br0" timeOffset="423213.7413">4359 16738 572 0,'0'0'252'16,"1"-2"-117"-16,3-1-37 15,-4 2-25-15,2-2-2 16,26-19 5-16,34-38 9 15,-33 33 2-15,-1 7-2 0,-10 17-15 16,-4 11-10 0,-5 25-1-16,-8 10-6 0,0 17-5 15,-1 2-6-15,4-5-21 16,6-11-4-16,11-20-6 16,6-10 3-16,3-23 8 15,0-10 4 1,2-19 5-16,-5-10 1 0,-7-6-2 15,-4-3-1-15,-8 7-3 16,0 3-5-16,-3 10 20 16,-2 12-1-16,-3 15-8 15,2 6 0-15,2 18-26 16,3 7-3-16,2 17 2 16,-1 10 0-16,-6 5-1 0,-2 4 0 15,-3-7-1-15,3-4-17 16,3-18-151-16,7-7-294 15</inkml:trace>
  <inkml:trace contextRef="#ctx0" brushRef="#br0" timeOffset="423632.7798">5048 16866 731 0,'-6'0'460'0,"-3"5"14"16,2 10-237-16,-4 9-126 15,4 14-35-15,-3-2-42 16,3 0-13-16,4-6-13 0,0-12-3 15,7-10-1 1,2-8 4-16,-1-19 2 16,3-3 3-16,6-7-1 15,-3-4-3-15,-1 3-2 0,-1 3-2 16,-2 10 8-16,2 11-3 16,2 13 4-1,-6 7 4-15,1 5-7 0,0 9 2 16,6 2-1-1,1 1-4-15,7 3-2 0,-3-6-1 16,-3-7-41-16,-4-7-77 16,-7-9-463-16</inkml:trace>
  <inkml:trace contextRef="#ctx0" brushRef="#br0" timeOffset="423765.2444">4943 17013 1244 0,'5'1'483'0,"6"1"-362"16,6 5-39-16,17-7-31 16,5 0-88-16</inkml:trace>
  <inkml:trace contextRef="#ctx0" brushRef="#br0" timeOffset="424246.2631">5204 16466 910 0,'-12'-3'437'16,"-15"-5"-166"-16,5-7-71 15,13-5-110-15,10 2-45 16,18-3-39-16,5 3-3 0,10 8 11 15,2 2 7-15,2 18-5 16,-2 5-2-16,-13 10 32 16,-8 8 19-16,-25 1 19 15,-10 3 6-15,-11-6-29 16,-3-5-16-16,9-12-18 16,7-3-7-16,12-7-15 15,6-4-4-15,14 1-4 16,5-4 0-16,15 1 10 15,2-3 0-15,3 3-1 16,1 0 43-16,-10 2 12 16</inkml:trace>
  <inkml:trace contextRef="#ctx0" brushRef="#br0" timeOffset="424631.7758">5713 16764 949 0,'0'0'439'15,"0"1"-171"-15,19-1-143 16,15 0-28-16,18 0-30 15,5-5-15-15,1 3-28 16,-7 1-5-16,-11 3-57 0,-5 3-72 16</inkml:trace>
  <inkml:trace contextRef="#ctx0" brushRef="#br0" timeOffset="424971.0162">5738 16966 941 0,'14'0'448'15,"10"-2"-201"1,22 0-67-16,6-4-10 16,2 2-74-16,1 0-25 15,-12 4-78-15,-2 3-216 0</inkml:trace>
  <inkml:trace contextRef="#ctx0" brushRef="#br0" timeOffset="425489.607">6853 16492 617 0,'-15'6'333'0,"-8"3"-102"16,-17 1-84-16,-2 4-33 16,1-6-64-16,4-3-22 15,12-4-18-15,8-1-5 0,9 4-17 16,0 2-1-16,3 7-3 16,-1 4 7-16,-4 7 14 15,3 4 2-15,0 5 1 16,2-3-4-16,4-8-2 15,-1-7-2-15,6-14 25 16,4-4 3-16,12-6 3 16,1-2 4-16,22 7-21 15,9 4-1-15,11 11 1 16,1 4-2-16,-22 11 15 16,-13 4 25-16,-29 3 47 15,-6 4 14-15,-25 1-1 16,-10-6-21-16,-16-9-40 15,-3-9-3-15,7-20-122 16,10-4-86-16</inkml:trace>
  <inkml:trace contextRef="#ctx0" brushRef="#br0" timeOffset="425854.3945">6996 16643 918 0,'5'2'387'0,"5"6"-185"16,5 6-80-16,18 4-37 15,2 7-14-15,10 5-37 16,-2 0-9-16,-17 3-9 16,-12 0 0-16,-23 2 2 15,-17-4 2-15,-14-7 0 16,-5-5 2-16,2-13-19 15,5-6-7-15,18-13-26 16,10-7-7-16,21-15 6 0,8-9 3 16,23-12 15-1,2-2 11-15,-5 5 33 0,-7 4 36 16,-25 15 53-16,-13 12 4 16,-29 9-18-16,-10 11-32 15,-13 6-53-15,7 6-11 16,15 1-20-16,12-1-69 0,25 1-171 31,6-7-153-31</inkml:trace>
  <inkml:trace contextRef="#ctx0" brushRef="#br0" timeOffset="426249.9731">7546 16623 393 0,'0'-6'295'0,"0"-7"73"16,-2 0-105-16,-9 3-45 0,-3 1-27 15,-6 6-37-15,-3 3-28 16,-4 8-52-16,2 6-24 15,0 9-41 1,7 7-12-16,6 10-11 0,3 4-3 0,8 9-1 16,8 0 2-16,10-6 4 15,11-9 3 1,16-18 15-16,-2-13 15 0,10-20 20 16,-2-10 27-16,-9-16 9 15,-7-6-5-15,-21-7-9 16,-10 0-24-1,-20 4-17-15,-13 4-9 0,-11 16-61 16,1 9-75-16</inkml:trace>
  <inkml:trace contextRef="#ctx0" brushRef="#br0" timeOffset="426618.1299">8009 16750 1094 0,'-3'-2'622'0,"-1"2"-69"16,3 2-379-1,1-2-56-15,0 0-88 0,0 0-15 16,0 0-124-16</inkml:trace>
  <inkml:trace contextRef="#ctx0" brushRef="#br0" timeOffset="427163.9414">8386 16714 678 0,'-4'3'373'0,"-2"2"-46"15,-1 11-208-15,-1 5-31 16,6 9-33-16,3 0-11 16,10-2 5-16,9-4 8 15,8-12 1-15,2-5-3 16,1-14-5-16,0-7-6 0,-7-13-6 16,-1-2 0-16,-10-2-5 15,-4-1-4-15,-7 7 0 16,-3-2 6-16,-3 13 5 15,-2 5-6-15,-2 10-15 16,1 13-12-16,3 9-16 16,4 6 1-16,5 4 3 15,4 2 3-15,-2-4-62 16,0-1-63-16</inkml:trace>
  <inkml:trace contextRef="#ctx0" brushRef="#br0" timeOffset="427405.1903">8375 16454 1007 0,'0'1'433'0,"-4"12"-215"16,-3 13-51-1,-1 23-83-15,4 13-2 0,4 22-23 16,1 8-8-1,3 10-9-15,-2-3-7 16,-6-7-18-16,2-8-4 0,2-17-4 16,-1-11-2-16,5-26-65 15,2-12-86-15</inkml:trace>
  <inkml:trace contextRef="#ctx0" brushRef="#br0" timeOffset="427799.3578">8708 16892 935 0,'1'1'449'15,"5"1"-131"-15,-3 13-204 16,5 11-12-1,-2 2-36-15,-2 2-16 0,-3-4-21 16,-2-7-6-16,-1-7-6 16,2-2 1-16,2-12-3 15,8-3-3 1,-1-6-8-16,6-6-5 16,2 2-10-16,0-4-13 15,-1 4-7-15,-2 2 1 16,-5 3 10-16,-3 2 19 15,-6 3 10-15,-4 2-1 16,-5 9 17-16,-5 2 6 16,3 7 10-16,2 2 5 15,11 3-20-15,5-3-9 0,9-3-13 16,1 0 2 0,5-3-47-16</inkml:trace>
  <inkml:trace contextRef="#ctx0" brushRef="#br0" timeOffset="428145.2684">9053 16792 843 0,'0'2'518'16,"-1"-2"37"-16,5 2-243 0,-4-3-127 16,0 0-42-16,7 0-84 15,-1-2-17-15,-4 2 264 16</inkml:trace>
  <inkml:trace contextRef="#ctx0" brushRef="#br0" timeOffset="428857.2271">9709 16720 819 0,'-4'-13'396'16,"-9"-18"-145"-16,-5 1-39 15,-6 4-76 1,-10 3-25-16,1 15-44 15,-4 4-23-15,3 12-31 0,4 6-15 16,10 10-19-16,11 9 0 16,11 3 1-16,11 2 5 15,11-6 7 1,1-7 0-16,11-16 0 0,-1-6 1 16,-3-13 7-16,0-6 2 15,-13-2 10-15,-7-1 3 16,-6 2 0-16,-4 1 0 15,-2 10-3-15,0 8 3 0,1 16 2 32,-1 10-2-32,0 17-3 15,0 5-6-15,-1 8-4 0,-2-1 3 0,-7 2 60 16,-8 1 16-16,-11-5 10 16,-3-2 4-1,-7-16-46-15,0-10-11 0,3-25-6 16,6-10-6-1,13-23-78-15,7-16-56 0</inkml:trace>
  <inkml:trace contextRef="#ctx0" brushRef="#br0" timeOffset="429217.9709">10108 16758 1012 0,'0'0'481'16,"6"-1"-152"-16,24 1-224 0,13 0-45 16,12 0-32-16,1-2-13 15,-7 2-70-15,-7 1-87 16</inkml:trace>
  <inkml:trace contextRef="#ctx0" brushRef="#br0" timeOffset="429359.5256">10125 16866 1203 0,'6'0'506'0,"15"5"-235"16,13 5-143-16,12 5-52 15,4 2-15-15,3-5-90 16</inkml:trace>
  <inkml:trace contextRef="#ctx0" brushRef="#br0" timeOffset="430184.1183">11086 16502 597 0,'-12'-2'298'16,"-16"-3"-100"-16,-1 6-59 0,0 2-69 16,4 6-26-16,9 2-33 15,3-5-8-15,7 8-1 16,2-7 11-16,-1 3 30 15,1 5 17-15,-2 0 21 16,-1 5 0-16,-4 2-17 16,2 2-11-16,-2-3-19 15,7-3-12-15,1-6-14 0,3-5-1 16,11-7-3-16,3-5-1 16,14-1-3-16,4 2-4 15,12 7-8 1,4 8 3-16,8 10 8 0,-6 6 5 0,-16 5 22 15,-11 3 22-15,-31 1 35 16,-11-2 7-16,-23-6-1 31,-11-7-17-31,-6-17-30 0,-2-6-12 0,14-13-35 16,7-7-22-16,23-5-145 16,15 1-80-1,22-1-288-15</inkml:trace>
  <inkml:trace contextRef="#ctx0" brushRef="#br0" timeOffset="430562.7132">11296 16658 934 0,'2'1'447'15,"5"4"-175"-15,10 10-117 16,2 3-31-16,11 12-50 15,-2 0-22-15,-8 6-26 0,-6 1-7 16,-21-3-2-16,-9 2 1 16,-14-10 3-16,-1-8-3 0,8-13-19 15,5-5-14-15,14-16-31 16,8-3-6-16,16-19 12 16,10-6 8-16,12-8 27 15,3-4 5 1,-2 1 12-16,-5 3 19 0,-20 12 52 15,-12 4 20-15,-29 9 15 16,-16 6-11-16,-18 7-48 16,-5 7-21-16,10 13-33 15,8 3-9-15,20 10-21 16,10 1-36-16,19 7-109 16,10 3-78-16</inkml:trace>
  <inkml:trace contextRef="#ctx0" brushRef="#br0" timeOffset="430909.0135">11769 16592 1005 0,'-2'-3'426'0,"-10"-8"-240"0,-4 2-27 0,1 10-50 15,-5 4-26-15,1 12-42 16,0 10-9-16,-2 12-28 31,5 7-4-31,12 8-9 0,6 3-1 0,21-11 2 16,8-4 2-16,10-21 12 31,0-15 10-31,1-22 25 16,-2-13 20-16,-8-16 23 0,-5-1 14 0,-23-4 11 15,-12 2-11-15,-21 5-27 16,-6 2-19-16,-1 7-25 16,5 5-59-16,15 14-142 15,1 6 66-15</inkml:trace>
  <inkml:trace contextRef="#ctx0" brushRef="#br0" timeOffset="431112.775">12177 16704 1437 0,'3'-1'701'16,"3"-4"-257"-16,0 7-282 15,-3 0-58-15,-4-2-84 16,0 0-10-16,0 0 164 16</inkml:trace>
  <inkml:trace contextRef="#ctx0" brushRef="#br0" timeOffset="431716.8453">12633 16529 999 0,'-15'2'420'16,"-20"8"-242"-16,-3 5-49 15,4 12-72-15,7 9-27 16,13 11-34-16,9 1-8 15,20 5 1-15,12-5 2 16,20-17 18-16,7-8 18 0,0-26 37 16,-2-10 33-16,-11-20 26 15,-12-6 5-15,-11-7 3 16,-15-1-21-16,-19 1-31 16,-9 2-20-16,-14 9-39 15,3 9-15-15,5 10-31 16,9 9-56-16,14 7-203 15</inkml:trace>
  <inkml:trace contextRef="#ctx0" brushRef="#br0" timeOffset="431910.5993">12891 16881 1546 0,'-3'0'616'16,"-3"-1"-435"-1,2 1-64-15,3-1-88 0,0 0-83 16</inkml:trace>
  <inkml:trace contextRef="#ctx0" brushRef="#br0" timeOffset="432319.3708">13251 16477 1054 0,'-13'0'493'0,"-17"2"-211"16,1 8-81-16,-2 14-100 16,1 3-42-16,7 12-45 0,8 10-10 0,16 4-7 31,9 1-3-31,17-6-3 15,0-11 1-15,7-21 8 16,3-10 1-16,-4-20 42 0,-2-9 22 16,-16-9 51-16,-8-1 19 15,-20 0-14-15,-13 5-19 16,-10 10-52-16,-9 6-23 0,5 13-27 16,6 7-52-1,15 9-132 1</inkml:trace>
  <inkml:trace contextRef="#ctx0" brushRef="#br0" timeOffset="432554.5633">13563 16626 1538 0,'-1'0'699'0,"2"1"-324"16,-1 0-144-16,0-1-129 15,0 0-44-15,0 0-36 0,0 0-8 0,0 0-36 32,0 0-45-32</inkml:trace>
  <inkml:trace contextRef="#ctx0" brushRef="#br0" timeOffset="433335.2389">14066 16472 759 0,'-12'-7'357'16,"-17"-3"-131"-16,-2-2-32 15,-5 10-48-15,4 3-41 0,6 7-67 16,7 6-23-16,11 6-33 15,8 3-6 1,14 2 2-16,9-3 3 0,11-6 12 16,5-9 6-16,4-6 5 15,-8-1 5-15,-10-8 5 16,-6-1 2-16,-14-1 2 16,-2-3-2-16,-5 1-5 15,-2 5-8-15,-2 9-7 16,3 8-3-16,1 7 1 15,4 5 5-15,5 7 2 16,-3-2 2-16,4 9 4 16,-8 1 9-16,-12-4 20 15,-6-3 6-15,-19-11 4 16,-1-7-2-16,-7-12-14 16,3-8-7-16,8-9-27 15,8 5-33-15,12 0-87 0,8 8-104 16</inkml:trace>
  <inkml:trace contextRef="#ctx0" brushRef="#br0" timeOffset="433499.4747">14243 16730 1260 0,'0'-3'606'0,"-2"-3"-233"16,-1 2-155-16,3 2-129 15,0 2-51-15,0-1-111 16,0 0-65-16</inkml:trace>
  <inkml:trace contextRef="#ctx0" brushRef="#br0" timeOffset="433892.9544">14454 16575 1095 0,'11'8'454'16,"8"7"-260"-16,13 8-122 0,5 3 2 16,-1 6-37-16,-10-2-12 15,-13 2-8-15,-12-1 2 0,-14-1 1 16,-4-2 2-1,-13-12-3-15,2-6-3 0,1-16-17 16,5-11-13-16,18-12-12 16,6-3-5-16,18-6 8 15,9 2 9 1,8 0 5-16,2 2 3 0,2-1 4 16,-5 2 0-1,-9 3 7-15,-6 1 28 0,-21 7 72 16,-12 4 35-16,-19 10 38 15,-14 2-16-15,-11 13-62 16,0 7-36-16,8 10-49 16,8 3-14-16,18 3-139 15,9 0 222-15</inkml:trace>
  <inkml:trace contextRef="#ctx0" brushRef="#br0" timeOffset="434468.6756">15134 16642 928 0,'3'-1'346'0,"16"-2"-226"32,13 2-28-32,30 1 9 0,20 2-8 0,23 3-41 15,4-3-13-15,0 3 2 16,-13-2-71-16</inkml:trace>
  <inkml:trace contextRef="#ctx0" brushRef="#br0" timeOffset="434722.3991">15264 16749 983 0,'-1'-1'394'0,"5"0"-253"16,8 1-43-16,24 2-24 16,14 1-21-16,26 7-8 15,2-5-8-15,14-1-4 16,4-2-3-16,-5-8-84 15,1-3-137-15</inkml:trace>
  <inkml:trace contextRef="#ctx0" brushRef="#br0" timeOffset="434928.7283">15853 16653 264 0,'-15'-8'187'0,"-11"-7"10"0,10 1-29 15,17 0-63-15,8 6-10 16,11 7-3-16,1 0 12 15,6 5 27-15,3 1-5 16,6 5-2-16,0 6 7 16,-9 0 11-16,-6 5 9 0,-17 4 3 15,-10 1-1-15,-18 4-26 16,-6 2-27 0,-10-7-6-16,-2-2-112 0</inkml:trace>
  <inkml:trace contextRef="#ctx0" brushRef="#br0" timeOffset="440380.5581">16580 16714 330 0,'7'-17'245'15,"3"-12"-7"-15,11-7-5 16,3 2-6-16,1 2-19 16,1 5-16-16,-7 14-59 15,-3 10-30-15,-4 16-53 16,-3 5-20-16,-2 10-12 0,-3 2-3 16,-2 7-9-16,-1 3-1 15,1 0-1-15,2 3-1 16,5-7 0-16,4-3 0 15,4-6 0-15,5-12 0 16,6-17-4-16,3-8-3 0,7-20-11 16,-3-6-2-16,-6-9 7 15,-3-3 4-15,-11 6 12 16,-5 4 2-16,-1 14 11 16,-6 9 10-16,-5 13 8 15,0 8 1-15,-3 17-11 16,0 7-11-16,6 10-9 15,-1 4-2-15,4-3-3 16,8 1 25-16,-2-11-140 16,3-4-159-16</inkml:trace>
  <inkml:trace contextRef="#ctx0" brushRef="#br0" timeOffset="440776.0586">17236 16900 953 0,'0'2'423'16,"-3"7"-190"-16,-2 10-58 0,-5 9-68 15,0 3-25-15,-3-3-50 16,5-3-11-16,7-5-10 16,1-7-1-16,11-15 2 15,0-10-1-15,5-15 0 16,1-6-1-16,1-6-3 16,-4 1-2-16,-3 0 0 15,0 6-2-15,-2 13 13 16,0 9 3-16,-1 18 5 15,2 8 3-15,0 15-10 16,0 5-1-16,5 4-6 0,1 3-3 16,4-6-16-16,-3-4-55 15,-3-12-146-15,-5-7-190 16</inkml:trace>
  <inkml:trace contextRef="#ctx0" brushRef="#br0" timeOffset="440937.8527">17224 17032 966 0,'1'0'535'15,"5"-6"-46"1,14 3-360-16,7 0-38 0,13 3-122 16,3 0 70-16</inkml:trace>
  <inkml:trace contextRef="#ctx0" brushRef="#br0" timeOffset="441388.0935">17689 16653 687 0,'15'0'358'16,"26"0"-67"-16,9-1-92 0,16 1-74 0,3 0-36 15,-8 2-60 1,-10 2-15-16,-19 0-95 16,-11 3-91-16</inkml:trace>
  <inkml:trace contextRef="#ctx0" brushRef="#br0" timeOffset="441577.3928">17685 16777 886 0,'11'0'450'15,"9"0"-154"1,25 0-107-16,13 0-12 0,17 4-89 31,-2 0-37-31,-8-2-24 0,-5 3-71 16</inkml:trace>
  <inkml:trace contextRef="#ctx0" brushRef="#br0" timeOffset="448875.2486">17695 16496 681 0,'1'-5'308'0,"1"-5"-140"16,3 2-27-16,4 8-49 0,2 1-22 16,7 10-36-16,2 4-6 15,3 3-6-15,2 1-6 16,0-3-6-16,2-6 22 16,3-11 15-16,3-6 6 15,2-14 41-15,-9-3-12 16,-5-6-2-1,-6 1 2-15,-17 6-34 0,-3 6-17 16,-12 11-51-16,-1 6-92 0</inkml:trace>
  <inkml:trace contextRef="#ctx0" brushRef="#br0" timeOffset="449528.6804">18836 16562 798 0,'1'0'357'0,"-1"-2"-178"16,-8 2-37-16,-12 0-49 15,-6-1-24-15,-11-2-27 16,-2 0-9-16,-3-1-18 16,2 1-4-16,5 0-8 0,3 0-3 15,10 4-6-15,6 6-3 16,4 5-4-16,6 0-1 15,6 9-2-15,0-5 0 16,2 2 6-16,4 1 10 16,-1-3 10-16,6 1 5 15,7-1 7-15,-3-7 7 16,9-7 16-16,5-2 5 0,2-3 0 16,9 4-7-16,2 6-17 15,1 6-8-15,-5 5-8 16,-8 2-7-16,-21 7 1 15,-10 2 1-15,-28 7 5 16,-10 3 3-16,-18-6 7 16,-2-3-1-16,4-18-2 15,8-10-27-15,15-14-153 16</inkml:trace>
  <inkml:trace contextRef="#ctx0" brushRef="#br0" timeOffset="449948.9067">18985 16594 1158 0,'1'5'461'15,"6"5"-300"-15,5 4-40 0,9 12-31 16,9 0-23-16,7 11-31 16,2 0-9-1,-5 2-14-15,-9-1-4 0,-18-8-3 16,-7-3 2-16,-19-12 4 16,-7-11 4-16,-10-7 1 15,3-5-2-15,11-8-7 16,7-2-3-16,15-6-8 15,7-5-3-15,14-4-4 16,6-2 0-16,12-1 6 0,2-2 3 16,-11 4 5-16,-7 2 6 15,-21 5 10-15,-10 5 11 16,-22 9 4-16,-9 8-4 16,-7 10-13-16,2 9-26 15,12 7 99-15</inkml:trace>
  <inkml:trace contextRef="#ctx0" brushRef="#br0" timeOffset="450250.4286">19441 16948 969 0,'0'0'538'0,"0"7"-77"0,11 5-177 0,-7-10-135 15,2 6-52-15,1-8-64 16,-8-6-82-16</inkml:trace>
  <inkml:trace contextRef="#ctx0" brushRef="#br0" timeOffset="450659.6923">19781 16543 1012 0,'0'1'440'0,"-2"8"-215"15,-5 4-44-15,-7 11-59 16,-2 3-30-16,6 3-53 15,4-2-13-15,14-5-11 16,10 0-3-16,16-7-3 16,3-2 0-16,1-9-2 15,-1-3-8-15,-13-3-87 16,-3-5-73-16,-10-3-221 16</inkml:trace>
  <inkml:trace contextRef="#ctx0" brushRef="#br0" timeOffset="450816.6418">19998 16619 499 0,'-2'-3'349'0,"-5"2"31"0,1 1-59 16,-1 14-96-16,0 8-46 15,3 12-71-15,0 10-27 16,4 7-36-16,0 3-9 16,4-1-12-16,1-4-9 15,3-16-92-15,0-10-73 16</inkml:trace>
  <inkml:trace contextRef="#ctx0" brushRef="#br0" timeOffset="451484.6554">20509 16506 897 0,'2'-2'411'0,"11"0"-168"16,2 4-60-1,0 13-66-15,4 3-37 0,-5 4-52 16,-1 4-9-16,-9-10-5 15,-1-1 0-15,-3-9 12 16,-1-6 3-16,1-10 0 16,2-12-1-16,11-9-17 15,3-9-9-15,10 2-3 16,4 6-3-16,0 14 1 16,1 10 3-16,-4 15 2 15,-6 6 5-15,-9 16 5 16,-8 1 2-16,-11 1 2 0,-4-3 0 15,1-7-6-15,5-9-2 16,10-10 2-16,5-6-1 16,12-16 0-16,3 0-1 15,1-4-4-15,-2-1-2 16,-10 6-2-16,3 8-1 16,-5 12-2-16,-4 10 6 15,1 12 10-15,-8 0 2 16,0 6 0-16,1-3-5 15,-1 0-55-15,-2-3-80 0</inkml:trace>
  <inkml:trace contextRef="#ctx0" brushRef="#br0" timeOffset="451714.5153">20421 16853 1365 0,'9'0'533'0,"11"0"-356"16,21-4-38-16,38-4-24 0,10-1-26 16,17 3-44-16,-13 4-11 15,-30 6-7-15,-12 6-57 16,-21-2-163-16,-6 2-116 15</inkml:trace>
  <inkml:trace contextRef="#ctx0" brushRef="#br0" timeOffset="452191.6672">20792 17058 619 0,'-8'-2'371'0,"-11"-4"28"0,-9 0-124 0,-1 3-63 31,-1 0-32-31,7 2-72 0,8 3-33 0,9 2-36 16,8 4-14-1,14 5-18-15,11 0-2 0,15 10-2 16,0 1 0-1,0 3-1 1,-12 6 0-16,-20-2 0 16,-10 2 1-16,-19-2 32 0,-11-4 24 15,-15-9 47-15,-2-10 14 16,2-10-21-16,5-8-23 16,14-4-46-16,1 0 2 15,12 1 124-15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25T09:36:43.728"/>
    </inkml:context>
    <inkml:brush xml:id="br0">
      <inkml:brushProperty name="width" value="0.05292" units="cm"/>
      <inkml:brushProperty name="height" value="0.05292" units="cm"/>
      <inkml:brushProperty name="color" value="#FF0000"/>
    </inkml:brush>
  </inkml:definitions>
  <inkml:trace contextRef="#ctx0" brushRef="#br0">2087 5265 440 0,'-3'-8'286'15,"3"-3"-25"1,-13 1-70-16,0 1-24 16,-10 6-52-16,-8 1-26 15,-9 9-41-15,-2 5-19 0,6 8-26 16,8 5-9-16,16 6-11 15,7 5-2-15,17-2 2 16,9-3 5-16,14-4 8 16,7-7 3-16,3-11 4 15,-1-1 3-15,-13-8 3 16,-9-4 4-16,-15 0 5 16,-7-4 1-16,-14-3-2 0,-5 3-4 15,-14 5-8-15,-11 4-3 16,-5 8-2-16,-1 4-2 15,10 8-7-15,7 1-3 16,16 6-4-16,7 2-1 16,13 3 9-16,8-2 7 15,16-4 9-15,10-1 5 16,12-10-2-16,1-5 1 16,1-5-2-16,-5-6-37 15,-4-3-359-15</inkml:trace>
  <inkml:trace contextRef="#ctx0" brushRef="#br0" timeOffset="253.0981">2180 5485 685 0,'4'3'319'0,"0"5"-126"0,7 7-100 15,-1 10-6-15,1 5-23 16,-1 3-8-16,2 2-15 15,0-6 6-15,1-6 3 16,3-7 0-16,-3-15 14 16,-1-9-10-16,-5 4-8 15,0 0 0-15,22-25-20 16,1-3-8-16,0-3-9 0,-15 14-6 0,-4 4-72 16,-1 5-64-16,-7 6-302 15</inkml:trace>
  <inkml:trace contextRef="#ctx0" brushRef="#br0" timeOffset="568.5084">2710 5496 561 0,'5'8'312'0,"3"2"-73"0,-6 10-66 15,-4 4-24-15,-8 5-42 16,-4 0-24-1,-4 3-31-15,2-2-15 16,-7-8-8-16,3-6 0 16,5-13-6-16,-1-3-19 15,5-10-28-15,0-6-11 16,4-5-9-16,4-2 14 16,7-1 14-16,4 2 3 15,7 8 2-15,1 6 8 16,2 10 8-16,0 6 11 0,1 11 13 15,-3 5-5-15,6 6-2 16,-1 3-5-16,1-3 9 16,0-4-67-16</inkml:trace>
  <inkml:trace contextRef="#ctx0" brushRef="#br0" timeOffset="966.8018">2789 5439 849 0,'10'-14'365'0,"17"-13"-195"0,9-1-24 15,6 6-31-15,-1 5-22 0,-2 15-28 16,-3 7-12-1,-9 15-18-15,2 15-9 16,-3 7-6-16,0 9-1 0,2 4-3 16,-4-3 0-16,0-5-4 15,2-6-1-15,-8-15-1 16,0-5 0-16,-5-13 2 16,-6-6 8-16,-6-11 7 15,-3-5 0-15,-9-6-4 16,-4-1-10-16,-5 7-14 15,-6 5-4-15,-7 11-6 16,-3 6 0-16,3 11 3 16,2 0 2-16,8 3 6 0,5-2-42 15,-1-4-120 1,5-4-142-16</inkml:trace>
  <inkml:trace contextRef="#ctx0" brushRef="#br0" timeOffset="1364.8882">3270 5402 898 0,'17'-10'392'0,"32"-7"-193"16,-1 6-50-16,4 17-52 15,-7 11-17-15,-17 19-9 16,-5 6-3-16,-6 5 5 16,-6 1-10-16,-1-2-30 0,0-3-7 15,3-8-15-15,3-8 0 16,0-13-2-16,0-9-4 16,-1-13-28-1,-3-7-29-15,-7-11-56 16,-3 0-15-16,-9-1 20 15,-6 2 27-15,-1 10 54 0,-2 5 15 16,-1 12 33 0,-2 11 18-16,-7 10 23 15,0 5 6-15,-4 5-21 16,2-6-16-16,3-5-23 16,2-4-51-16,7-13-458 15</inkml:trace>
  <inkml:trace contextRef="#ctx0" brushRef="#br0" timeOffset="1824.7074">4106 5556 494 0,'-3'3'339'16,"-4"5"14"-16,-4 4-134 15,-6 4-26-15,-8 6-65 16,2-1-31-16,-5-3-51 16,-4-3-13-16,0-10-10 15,-2-3-2-15,5-7-9 16,3-4-8-16,9-5-16 0,3-4-7 16,13-1-10-16,6-1-2 15,10 1 7-15,10 4 2 16,6 11 2-16,1 4 14 15,0 10 12 1,-5 9 6-16,-7 7 15 0,-4 5-9 0,-3 7-6 16,-1-3 0-1,8-2-226-15</inkml:trace>
  <inkml:trace contextRef="#ctx0" brushRef="#br0" timeOffset="2364.5847">4208 5549 788 0,'8'0'360'15,"-1"-4"-151"1,7 5-119-16,0 6-14 0,-6 5-16 15,1 6-7-15,-16 7-10 16,-2-1-10-16,0-1-13 31,1-4-3-31,9-8-4 0,0-4 0 16,3-12-1-16,-1-4-2 0,4-13-4 16,6-2-4-1,3 0-5-15,2-4-1 16,1 9 2-16,-3 3 2 15,-7 7-4-15,-4 8-2 0,-4 7-3 0,-2 5 1 16,-2 9 7-16,1-1 1 16,7 4 4-1,4 3-1-15,8-3 0 16,6-2 0-16,7-6-2 16,4-6-1-16,0-8-256 15</inkml:trace>
  <inkml:trace contextRef="#ctx0" brushRef="#br0" timeOffset="2820.9566">4581 5493 661 0,'7'3'270'0,"1"4"-152"16,16-2-81-16,0-1-3 15,3-4-15-15,-1 0-5 16,-4-2-3-16,-4-1 1 0,-4 3 2 16,-6-2 5-1,-8 2 1-15,-4-1-1 0,-10 0-7 16,-2 2-6-16,-4 7-4 16,1 1 6-16,0 8 16 15,1 2 10-15,3 3 14 16,5 2-5-16,10-1-11 15,7 1-7-15,11-5 6 16,1-3 8-16,4-8 12 16,4-7 0-16,2-7-11 15,3-4-9-15,3-10-10 16,-4 0-2-16,-7-7-4 16,0 4 0-16,-16 3-2 15,0 4-1-15,-2 8 13 0,-6 1 3 16,5 10 14-1,-5 3 3-15,-4 7-15 16,3 4-4-16,2 2-17 16,7 2-3-16,0-1-78 15,2 0-133-15</inkml:trace>
  <inkml:trace contextRef="#ctx0" brushRef="#br0" timeOffset="3273.6384">5064 5526 618 0,'14'-1'356'0,"9"1"-36"15,1 6-178-15,2 6-16 16,-7 5-38-16,-8-1-8 0,-10 6-25 16,-2 0-13-16,-4-2-14 15,-4-2-5-15,6-7-2 16,1-8 0-16,3-7-8 16,6-8-6-16,3-6-13 15,3-4-5-15,5 0 1 16,1-1 2-16,-5 2 5 15,-3 5 1-15,-6 5 2 16,-5 9-2-16,-6 7 2 16,-3 4 2-16,-5 8 13 15,0-1 4-15,8 5 2 16,1-1-5-16,7-3-10 16,4 1-2-16,4 0-2 0,5-2 1 15,3-2-3-15,2-2 0 16,2-4-89-1,4-5-88-15,7-4-265 0</inkml:trace>
  <inkml:trace contextRef="#ctx0" brushRef="#br0" timeOffset="3559.0526">5701 5574 506 0,'5'1'333'0,"-2"5"53"16,-4 3-104-16,-17 10-77 15,-8 3-37-15,-7 4-83 16,-4-1-29-16,0-4-27 15,5-2-6-15,5-9-2 16,4-4-1-16,3-7-4 16,-1-7-4-16,4-5-18 15,3-4-10-15,11-2-14 16,9 1-1-16,9 0 6 0,5 2 5 16,3 5 11-1,3 2 11-15,2 9 11 0,0 2 3 16,-2 9 6-16,-5 4-5 15,-6 6-4-15,-1 8-2 16,-5 2-4-16,-3 4-2 16,-3-3-93-16,-1-3-125 15</inkml:trace>
  <inkml:trace contextRef="#ctx0" brushRef="#br0" timeOffset="3735.7932">5508 5262 1041 0,'-8'-14'503'16,"-3"-10"-154"-1,8 13-263-15,3 9-58 0,8 9-44 16,4 7-26-16,9 9-325 16</inkml:trace>
  <inkml:trace contextRef="#ctx0" brushRef="#br0" timeOffset="3865.1911">5964 5774 823 0,'-3'17'473'0,"-11"16"-70"16,-3 6-184-16,-15 1-121 16,-1-6-72-16</inkml:trace>
  <inkml:trace contextRef="#ctx0" brushRef="#br0" timeOffset="4844.4556">6459 5590 561 0,'-13'9'256'0,"-4"4"-102"0,4 13-110 15,3 6-17-15,18 1-16 16,6 3 0-16,14-10 5 16,12-7 4-16,8-16 6 0,2-11 3 15,-3-19 26 1,-8-10 7-16,-17-9 23 0,-6-5 11 16,-21-2-3-16,-10 1-3 15,-23-2-25-15,-10 3-10 16,-6 7-18-1,1 7-4-15,10 19-8 0,10 11-10 16,10 15-23 0,7 9-13-16,16 11-8 0,10 4 2 0,19 10 7 15,6-6 7-15,20-2-76 16,2-2-95 0</inkml:trace>
  <inkml:trace contextRef="#ctx0" brushRef="#br0" timeOffset="5121.1502">7146 5621 770 0,'0'3'382'0,"-13"8"-143"0,-9 4-37 16,-14 3-87-16,-7 5-37 16,-3-7-42-16,3-4-5 15,0-10-8-15,2-4-5 16,13-9-9-16,2-2-9 15,16-8-20-15,13 1-10 16,14-3-3-16,13 1 0 0,3 8 11 16,4 8-4-16,0 11 29 15,-7 4 7-15,0 17 24 16,-6 4 16-16,-3 13-20 16,0 4-2-16,2-3-45 15,0-3-184-15</inkml:trace>
  <inkml:trace contextRef="#ctx0" brushRef="#br0" timeOffset="5525.2975">7880 5475 980 0,'-4'-1'404'0,"1"3"-254"15,1 9-57-15,4 18-62 16,3 11-10-16,-2 22-5 16,7 6-3-16,-2 22-1 15,5-1-1-15,0-10 1 0,-4-7 2 16,3-27-85-16,-4-6-108 15</inkml:trace>
  <inkml:trace contextRef="#ctx0" brushRef="#br0" timeOffset="5972.3437">7879 5686 850 0,'6'-2'330'16,"4"-4"-209"-1,16 7-92-15,6 0-18 0,9 0-1 16,8 0-1-16,-5-3-4 16,-2-2-5-16,-5-3-11 15,-20-3-3 1,-9 6-1 0,2 0 7-16,15-15 12 0,-7 1 4 0,-8 0 9 15,-9 10 15-15,1 8 14 16,-2 0 7-16,1 14 3 15,4-2-11-15,-3 7-11 16,4 2-7-16,0-6-8 16,0 1-1-16,-3-9 3 15,-5-3 4-15,-1-7 1 0,-6-8-3 16,3-8-10-16,6-5-6 0,5-2-9 16,4 0-3-16,9 4-3 31,-2 1-1-31,2 5 2 0,-1 6 0 0,0 7-1 15,-4 3-2-15,-2 7 2 16,-1 8 3-16,-2 6 4 31,-3 4 1-31,-2 8 3 0,2-1 3 0,-2-1-48 16,4-2-74-16</inkml:trace>
  <inkml:trace contextRef="#ctx0" brushRef="#br0" timeOffset="6242.6187">8691 5701 149 0,'9'-6'128'0,"12"-2"17"16,-4-3-24-16,-3-1 8 0,-7-1 5 16,-7 0 8-16,-13 4 3 15,-5-2-4-15,-16 4-31 16,-5 1-18-16,2 0-39 15,0 6-19-15,12 5-23 16,4 4-6-16,11 2-1 16,5 1 5-16,13 0 10 15,6-3 5-15,9 3 0 16,5-2-3-16,2-3-5 16,3-1-2-16,1-2-29 15,-6-3-84-15</inkml:trace>
  <inkml:trace contextRef="#ctx0" brushRef="#br0" timeOffset="6603.3971">8807 5696 526 0,'4'3'340'0,"8"0"6"15,1 3-175-15,7-2-26 16,8 2-36-16,-2-2-16 15,5-4-30-15,-4-1-14 0,-1-8-18 16,-2-2-3-16,-4-4-2 16,-2-5-1-16,-13-3-2 15,-5 3-2-15,-15 0-8 16,-8 4-6 0,-10 8-9-16,-2-1-4 0,0 9-6 15,2 3-2-15,5 6 2 16,6 8-3-16,8 9-1 0,4 3 0 15,11 11 0-15,4 4 5 16,8 10 15-16,4 1 12 16,-5-2 8-16,3-2 2 15,-10-14-8-15,3-5-7 16,0-11-10-16,-3-9-75 16</inkml:trace>
  <inkml:trace contextRef="#ctx0" brushRef="#br0" timeOffset="7248.5912">9461 5628 557 0,'-4'-8'291'0,"-7"-7"-79"0,-4 1-32 16,-6 2-46-1,-2 3-27-15,0-2-36 16,-5 1-19-16,6 6-35 0,0 3-9 16,3 13-9-16,6 8-4 15,4 5 0-15,7 2 1 16,9 1 2-16,6-3 2 16,5-4 5-16,2-4 2 15,3-14 2-15,3-6 1 16,5-12-4-1,1-4-3-15,-4-4-5 16,-5-3-1-16,-6 8 3 16,-9-2 4-16,-8 10 4 0,0 3 1 15,-8 7-2-15,-1 2-1 16,1 1-2-16,-1 4-1 16,4-1-4-16,4 4-1 15,3 2 8-15,5 0 5 16,7 2 18-16,2 0 4 0,10-3 5 15,1 1 7-15,8-4-3 16,-2-3-2-16,1-3-9 16,-4-2-6-1,-6-8-5-15,-1-3 0 0,-14-3 1 16,-3-1-23-16,-12-2-78 16,2-3-57-16,-8 0-153 15,-4-6-102-15</inkml:trace>
  <inkml:trace contextRef="#ctx0" brushRef="#br0" timeOffset="7339.7339">9619 5392 414 0,'-3'-6'289'0,"-2"-6"34"16,0 6-46-16,0 6-96 15,2 1-52-15,1 8-85 16,2 3-28-16,1 8-82 16</inkml:trace>
  <inkml:trace contextRef="#ctx0" brushRef="#br0" timeOffset="7894.5079">10080 5588 497 0,'-8'-4'310'0,"-4"-4"-48"0,-8 3-68 16,-4 5-30-16,-3 1-72 15,-2 6-31 1,5 5-47-16,3-1-16 15,11 6-12 1,4 4-2-16,13 3 5 0,9 0 3 16,9 0 14-16,9-3 6 0,1-7 11 15,0-5 4 1,-11-6 12-16,-10-5 16 0,-16-4 4 16,-12-3-2-16,-16-1-14 0,-6 0-21 15,-3-5-74-15,3 2-89 31</inkml:trace>
  <inkml:trace contextRef="#ctx0" brushRef="#br0" timeOffset="8244.4458">10478 5611 656 0,'0'3'366'16,"-2"2"-62"-16,-6 4-134 15,-4 2-32-15,-8 1-48 16,-1 2-25-16,-5 0-31 0,-1-4-7 16,2-4-7-16,-2-4 0 15,4-6-5-15,3-4-12 16,3-5-27-16,8-1-11 15,7-1-18-15,5 0 6 16,10 4 17-16,0 2 7 16,9 9 8-16,-5 1 15 15,3 10 17-15,1 7 9 0,-3 2 12 16,5 6-12-16,-4 0-10 16,1-2-3-16,2-3-97 15,-4-2-228 1</inkml:trace>
  <inkml:trace contextRef="#ctx0" brushRef="#br0" timeOffset="8499.9262">10633 5530 831 0,'3'0'400'16,"1"1"-154"-16,3 11-86 15,1 13-79-15,3 6-5 16,5 24-5-16,0 0-4 0,-5 18-24 16,-4 4-11-16,-7-2-16 15,-4-4-4 1,4-10-3-16,-3-8-1 16,3-10-41-16,0-7-39 0,0-17-170 15</inkml:trace>
  <inkml:trace contextRef="#ctx0" brushRef="#br0" timeOffset="8700.0514">10681 5798 554 0,'2'-3'331'0,"-1"-5"-28"0,9 3-153 16,5 0-102-16,4 0-27 16,11 3-19-1,3-1-35-15</inkml:trace>
  <inkml:trace contextRef="#ctx0" brushRef="#br0" timeOffset="9268.9459">11226 5558 384 0,'0'-5'244'15,"-9"-3"1"-15,-5 0-78 0,-9 4-60 16,-7-1-7-16,1 6-10 15,0 1-11-15,6 2-20 16,9 2-11-16,7-1-17 16,6 2-4-16,10 4-8 15,5 0-1-15,8-2-4 16,2 1-2-16,2-3-1 16,-3 0 0-16,-4-3 4 15,-1-3 3-15,-13 2 4 0,-5-6-4 16,-12 2-10-16,-13 1-4 15,-7 1-7-15,0 5 0 16,2 3 0-16,6 2-2 16,5 1-5-16,9 0-6 15,10 5 25-15,3 2 12 0,14 0 18 16,1 2 11 0,10-6-6-16,5-1-6 15,5-8-5-15,0-5-3 0,-3-9 2 16,-2-6-64-1</inkml:trace>
  <inkml:trace contextRef="#ctx0" brushRef="#br0" timeOffset="17958.8029">1725 6388 593 0,'0'-1'271'0,"5"1"-112"0,3 6-38 16,4 13-41-16,7 10 9 16,-1 8-8-16,2-1-10 15,-2 2-16-15,-2-9-17 16,4-8-11-16,-1-7-2 15,2-17 5-15,2-8 2 16,2-13-1-16,-3-1-3 0,-2-2-12 16,-5 3-3-16,-8 9-8 15,-3 5 10-15,-3 8-165 16,2 0-219-16</inkml:trace>
  <inkml:trace contextRef="#ctx0" brushRef="#br0" timeOffset="18275.1226">2330 6468 498 0,'-2'11'287'0,"-7"13"-36"16,3 1-75-16,-11-2-87 0,-6-1-23 15,-8-9-36-15,-2-1-38 16,3-11-101-16,4-6-57 15,7-7-155-15,3-6-7 16,8-3 110-16,10 0 102 16,9-1 248-16,4 3 72 0,10 7 49 15,2 3-18-15,5 9-46 16,1 8-6 0,-3 9-24-16,-1 1-10 0,-1 11-33 15,-5-3-22-15,-1-5-38 16,-1 4-18-16,-8-9-12 15,1 2-70-15</inkml:trace>
  <inkml:trace contextRef="#ctx0" brushRef="#br0" timeOffset="18834.5839">3198 6464 755 0,'8'11'323'0,"12"9"-154"15,8 15-22-15,9 17-24 0,3 3-12 16,-5 13-40-16,-7 0-14 16,-18-4-19-16,-10-5-7 15,-14-14 0 1,-8-9 1-16,-9-19-28 0,0-7-18 16,-4-20-59-16,2-8-32 15,8-19 1-15,1-10 14 16,14-8 43-1,7-3 26-15,14 0 41 0,11 3 11 16,16 12 11-16,4 4 1 16,9 15-24-16,0 5-8 0,-11 9-114 15</inkml:trace>
  <inkml:trace contextRef="#ctx0" brushRef="#br0" timeOffset="19164.5128">3634 6652 711 0,'16'0'328'0,"11"-2"-141"16,4-3-84-16,-5-3-23 0,-4-6-29 15,0 0-16-15,-10-9-5 16,0 5-1-16,-13-3-3 15,-9-3-2-15,-10 7-8 16,-6-1-5-16,-6 9-12 16,2 8-7-16,1 12-9 15,6 6-2-15,3 13 2 16,5 8 3-16,7 7 14 16,2 1 7-16,10 4 13 15,2-2 3-15,5-7-7 16,3 0-4-16,2-7-5 15,-1-4 2-15,3-7-49 0,1-7-119 16</inkml:trace>
  <inkml:trace contextRef="#ctx0" brushRef="#br0" timeOffset="19496.2555">4228 6502 794 0,'-7'11'384'16,"-9"6"-145"-16,-12 8-110 15,-2 1-30-15,-10-2-48 16,3 1-18-16,4-12-14 16,1-4-3-16,8-9-21 15,1-8-12-15,8-6-13 16,2-3-5-16,12-2 9 15,5 2 5-15,8 0 3 16,5 1 11-16,4 6 15 16,-2 7 9-16,7 10 17 0,3 6-2 15,-1 3-5-15,2 4-4 16,-5 7-9-16,-2 1-2 16,-5 3-74-16,-5-5-126 15</inkml:trace>
  <inkml:trace contextRef="#ctx0" brushRef="#br0" timeOffset="19621.7248">4020 6275 978 0,'2'0'356'15,"-2"0"-245"-15,10 12-329 16</inkml:trace>
  <inkml:trace contextRef="#ctx0" brushRef="#br0" timeOffset="20066.5445">4340 6539 620 0,'-4'5'264'0,"3"10"-130"16,5 4-55 0,14 4-20-16,10 3 1 0,6-3 1 15,7 1 10 1,-7-9 9-16,3-5-2 0,0-10-14 0,-1-7-14 15,-4-8-17-15,-7-3-5 16,-11-2-49 0,-9 0-79-16</inkml:trace>
  <inkml:trace contextRef="#ctx0" brushRef="#br0" timeOffset="20242.5374">4509 6460 718 0,'-3'6'339'0,"0"14"-113"16,1 8-67-16,1 11-48 15,8 7-6-15,0 13-22 16,2 3-12-16,3 7-23 16,-6 0-12-16,5-11-16 0,2-5-53 15,2-15-318-15</inkml:trace>
  <inkml:trace contextRef="#ctx0" brushRef="#br0" timeOffset="20912.0613">5041 6629 675 0,'-6'-13'329'0,"-8"-13"-99"15,0 0-45-15,-2 11-54 16,-5 0-24-16,-2 10-53 16,-2 2-24-16,-3 9-30 0,2 7-7 15,3 2-7-15,4 1-2 16,12 2-2-16,7 1 1 15,10-2 3-15,6 2 4 16,6-8 8 0,6-5 2-16,0-7 5 0,2-7 0 15,-3-6 3-15,-6-2-1 0,-2-4 0 16,-1 7 0 0,-8 1-1-16,-5 3 2 0,-2 3 0 15,-6-3 0 1,-1 4-9-16,3 3-7 15,1 6-8-15,0 2-1 0,0-6 5 16,0 0 5-16,4 8 3 16,2 7 1-16,39 24 3 15,-23-31 1-15,2-5 3 16,1-3 2-16,-4-7 4 0,0-4 1 31,-3-6-1-31,2-3 0 16,0-1-2-16,-1-4 1 0,-4 3 7 15,-3 2 19-15,-7 7 45 16,-1 5 20-16,-3 7 1 16,-1 5-13-16,-2 10-38 15,1 5-18-15,-4 8-3 16,5 7-4-16,3 10-7 0,1 1-4 16,6 14-6-16,-4 0-4 15,4-2 1 1,1-3-1-16,-2-17-57 15,1-10-57-15,-2-14-196 16</inkml:trace>
  <inkml:trace contextRef="#ctx0" brushRef="#br0" timeOffset="21053.8497">5381 6641 858 0,'4'-2'322'15,"10"-1"-236"-15,5-2-64 16,7 2-47-16,5-1-101 16</inkml:trace>
  <inkml:trace contextRef="#ctx0" brushRef="#br0" timeOffset="21450.2094">5845 6441 706 0,'-7'-2'362'0,"-17"-6"-108"16,-2 1-90-16,-1 3-99 15,2 1-28-15,9 5-38 16,2 5-11-16,6 5-12 16,8-1 0-16,9 4 8 0,7-3 4 15,7-2 11-15,-2-1 1 16,1-6 5-16,-1 0-12 15,-6-3-15-15,-5 0-14 16,-9-2-10-16,-7-1 12 16,-9 3 14-16,-7-1 18 15,-4 6 24 1,1 3 14-16,3 6 27 0,4 1 8 16,9 7 16-16,8-4 0 15,16 2 6-15,8-2 4 16,16-6 0-16,0-3 4 15,-2-3-24-15,1-3-15 16,-6-5-23-16,-1 0-9 16,-13-12-111-16,-4-5-302 15</inkml:trace>
  <inkml:trace contextRef="#ctx0" brushRef="#br0" timeOffset="22463.2536">7353 7388 430 0,'13'-26'252'0,"15"-16"-45"16,5 5-26-16,-3 3-15 0,0 18-48 15,-6 8-36-15,-13 15-24 16,-3 7-4-16,-6 17-3 16,-2 10 1-16,0 9-19 15,0 6-8-15,7-6-12 16,6-8-2-16,9-14-3 15,1-8 3-15,9-14 6 16,1-4 3-16,2-11 5 16,3-7 1-16,-8-7-1 15,-5-9-1-15,-7-3-6 16,-8-3-1-16,-8-1-2 16,-1 4-2-16,-5 10-6 15,-1 7-3-15,-2 18-9 0,-2 5-2 16,-1 16 0-16,-1 5 3 15,6 6 4 1,5 5-1-16,9-2 1 0,0-5 2 16,11-1 4-16,-5-13-18 15,2-8-93-15,2-1-92 16</inkml:trace>
  <inkml:trace contextRef="#ctx0" brushRef="#br0" timeOffset="23317.5466">14068 3499 710 0,'-3'0'343'0,"-6"9"-115"0,-7 10-67 0,-11 21-89 16,-1 10-10-16,-3 11-32 16,2 2-6-16,7-9-8 15,7-6-4-15,9-23-3 0,6-10 6 16,8-21 7-16,5-14 1 15,9-18 0-15,3-7-5 16,-1-9-6-16,0 0-2 31,-3 6-2-31,-2 9-1 0,-3 12 10 16,-5 9 12-16,-6 8 6 16,0 8 3-16,0 14-9 15,5 8-11-15,6 21-7 16,0 4-2-16,3 6-5 15,3 3-1-15,-3-7 3 16,2-2-17-16,-5-13-133 16,0-8-155-16</inkml:trace>
  <inkml:trace contextRef="#ctx0" brushRef="#br0" timeOffset="23428.755">13972 3734 1205 0,'10'2'459'16,"19"1"-339"-16,10-1-34 16,19-2-22-16,4-5-1 15</inkml:trace>
  <inkml:trace contextRef="#ctx0" brushRef="#br0" timeOffset="24344.1748">21104 3559 965 0,'-4'9'342'0,"0"19"-283"0,1 11-51 16,7 19 2-16,4 4-1 0,1 5 6 15,0-7 14-15,-2-19-194 16</inkml:trace>
  <inkml:trace contextRef="#ctx0" brushRef="#br0" timeOffset="24661.8011">21066 3611 921 0,'11'-9'390'0,"13"-8"-228"0,10 6-62 16,11 3-61-16,-3 8-16 15,-6 3-8-15,-13 3 0 0,-19 7 2 0,-11-2 0 16,-19 8 3-16,0-2-1 15,-3-1-5-15,8-3-9 16,18-11-6-16,12 5-5 16,23-5-5-1,10 4 3-15,17 10 3 0,-4 4 4 32,-10 10 14-32,-13 3 9 15,-30 9 25-15,-10-2 13 0,-27-1 6 0,-13-3-1 0,-20-20-14 31,-2-8-14-31,8-15-89 16,8-6-81-16</inkml:trace>
  <inkml:trace contextRef="#ctx0" brushRef="#br0" timeOffset="25332.3174">15442 2670 425 0,'11'-5'197'0,"31"1"-38"0,14 0-105 0,32 3 25 16,16 1 37-16,23 0 44 15,7 0-3 1,6-2-45-16,1 2-31 16,-28-1-52-16,-14-2-4 15,-35 3-20-15,-22-3-53 0</inkml:trace>
  <inkml:trace contextRef="#ctx0" brushRef="#br0" timeOffset="25650.755">15715 2503 623 0,'6'-5'325'0,"2"-4"-78"16,-2 2-81-16,-12 7-64 0,-13 0-26 0,-14 12-30 31,-11 1-20-31,-16 11-21 16,-1 0 1-16,6 1-6 15,9-2-4-15,28-2 7 16,18 2 14-16,30 2 26 16,12 2 10-16,16-2-1 15,0-1-9-15,2-5-18 16,0-5-6-16,-3-7-14 0,-2-5-70 15</inkml:trace>
  <inkml:trace contextRef="#ctx0" brushRef="#br0" timeOffset="26188.0959">15111 2445 447 0,'6'-8'278'0,"9"-3"-39"16,-8-4-69-16,-5-4-27 15,-3-2-27-15,-4-2-9 0,-14 0-24 16,-6 3-18-16,-12 9-31 16,-4 8-16-16,1 10-20 15,-1 5-7-15,14 13-13 16,7 6-1-16,13 4 2 15,7 0 4 1,10-3 12-16,9-5 4 0,6-9 7 16,8-5 4-16,-1-12 5 15,1-1 3-15,-5-17-1 16,-2 4 0 0,-5-4-5-16,-10-2-3 0,-3 11-5 15,-5 0-7-15,-2 12-1 16,4 3 2-16,-2 9 2 15,5 5 7-15,0-1 0 16,2-1-2-16,6-4 1 16,-3-5 3-16,5-4-65 15,3 0-93-15</inkml:trace>
  <inkml:trace contextRef="#ctx0" brushRef="#br0" timeOffset="26579.9883">14838 2177 859 0,'4'1'304'0,"14"-2"-231"16,8-1-41-16,24-2 11 15,9-2 8-15,12 1-15 16,-1 0-5-16,-6 0-13 15,-10 2-3-15,-21-1 0 16,-10 4 2-16,-19-2 4 16,-5 0-2-16,-18-5-4 15,-4-3-3-15,-6-1-4 16,1-2-1-16,13 5 0 0,3 0-2 16,7 6-18-16,7 3 3 15,6 8 11-15,4 5 6 16,8 8 33-16,1 3 5 15,-7 4 20-15,-8-2 6 16,-7-6-2-16,-7-2-3 16,-6-3-19-1,-1-6 1-15,-3-10-125 0</inkml:trace>
  <inkml:trace contextRef="#ctx0" brushRef="#br0" timeOffset="28894.3214">21722 2077 837 0,'-2'-2'311'0,"-1"9"-245"16,-1 14-39-16,-1 33-29 0,0 27 21 15,3 32 28-15,2 8-2 16,1 4-10-16,0-4-9 16,-6-12-11-16,-4-12 1 15,-3-27 5-15,-1-18 2 16,3-30 4-16,3-7 3 15,4-15 36-15,3 0 2 0,11-8-10 16,9-5-11-16,18-2-47 16,11-3-10-16,15-2-4 15,7 5 0-15,16 3 2 16,10 1 3-16,13 11 5 16,-2-1 4-16,-6 0 2 15,-14 1 3-15,-20-3 2 16,-11 2-25-16,-26 0-249 15</inkml:trace>
  <inkml:trace contextRef="#ctx0" brushRef="#br0" timeOffset="29279.7842">22900 2934 717 0,'0'16'294'16,"1"10"-162"-16,2 14-73 16,-1 1 10-16,-2 2-13 0,0-1-5 15,2-11-15-15,4-2-6 16,1-14-200-16</inkml:trace>
  <inkml:trace contextRef="#ctx0" brushRef="#br0" timeOffset="29415.6241">22835 3095 927 0,'12'-2'412'15,"7"2"-190"-15,8 0-125 16,5 1-26-16,2 0-33 15,-2-1-12-15,-8 0-25 16,-6-3-65-16</inkml:trace>
  <inkml:trace contextRef="#ctx0" brushRef="#br0" timeOffset="29715.116">22540 2825 974 0,'12'2'347'0,"16"9"-282"15,9 2-10-15,5 7 11 0,-6-3 1 16,-16 0-10-16,-12 1-5 16,-23 1-10-16,-10 5-7 15,-14 4-10-15,-5-1-45 16</inkml:trace>
  <inkml:trace contextRef="#ctx0" brushRef="#br0" timeOffset="30254.0418">21678 2079 603 0,'0'-2'287'15,"-3"-3"-109"1,-5 8-125-16,-4 5-16 0,-7 5-8 16,0 4 8-1,-2 2 5-15,4-2-11 16,6-8-8-16,10-9 12 15,0 0 21 1,1 0-2-16,0-1-7 0,0 0-19 0,21-20-23 31,34-30 7-31,-32 32 13 0,0 1 10 0,-9 13-14 0,-4 5-10 16,0 15-14-16,0 5-12 31,8 10 12-31,2 3 4 16,6-6-76-16,7-2-225 0</inkml:trace>
  <inkml:trace contextRef="#ctx0" brushRef="#br0" timeOffset="30459.7477">22087 1909 625 0,'1'-1'339'0,"3"2"-22"15,-1 12-191-15,3 12-81 16,0 7 10-16,3 7-10 16,-2-7-12-16,-5-5-9 15,0-2-1-15,-4-7-38 16,-6-3-89-16</inkml:trace>
  <inkml:trace contextRef="#ctx0" brushRef="#br0" timeOffset="30569.198">21968 2069 851 0,'12'-2'408'16,"14"-1"-169"-16,8-1-74 16,10 5-105-16,4 2-25 15,2 0 7-15,-8-3-79 16</inkml:trace>
  <inkml:trace contextRef="#ctx0" brushRef="#br0" timeOffset="32613.8885">18518 3401 491 0,'-1'0'262'0,"1"2"-61"16,0 3-52-16,-2-5-60 0,2 0-25 16,0 0-33-16,0 0-7 15,3 4 1-15,0-2 4 16,9-1 18-16,26 25 10 16,-27-33 13-16,-5 0 2 15,-5-4-6-15,0-2-3 16,-6 1-9-16,-2-2-4 0,-6 6-13 15,-2 2-12-15,0 6-17 16,-3 6-8-16,3 3-7 16,2 2-1-16,4 6-2 15,6-2 0 1,5 0 0-16,4 1 0 0,4-4 4 16,3 3 4-16,8-5 4 15,-2-6 5-15,1-2 7 16,-2-5 5-1,-10-8 15-15,-1 0 3 0,-6-8 13 16,-1 0 5-16,-11 3-4 16,-3-2-4-1,-4 7-18-15,1 1-9 0,1 7-18 0,2 6-4 16,4 6-11-16,-1 0-2 16,9 7-2-16,2 3 2 15,5-3 6-15,1 1 2 0,12-3 6 31,-1-4 1-31,6-4 6 0,-2-8 4 0,-9-6 8 32,-1-4 4-32,-10 1 14 0,-2 3 4 0,-8-3 2 31,-6 4-2-31,-4 2-17 0,0 0-11 0,7 4-5 31,9 2-82-31</inkml:trace>
  <inkml:trace contextRef="#ctx0" brushRef="#br0" timeOffset="33447.125">18533 3494 645 0,'0'0'320'16,"0"-4"-112"-16,-5 5-50 16,4-1-75-16,0 0-32 0,0 21-36 15,-2 46-3-15,3-6 5 16,1 8-2-16,8 20-3 15,-4 2-1-15,-2-10-1 16,-2-3 1-16,-2-22 2 16,1-6-1-16,1-9 0 15,3-7-1-15,-2-15 2 16,0-5 2-16,-3-13 15 0,1-2 2 16,0-9-1-16,-4-4-2 15,2-3-15-15,-4-5-3 16,-1 2-3-1,-3-1-2-15,-2 6-4 0,-7 4 0 16,-1 2-2-16,6 3-2 16,-4-1-2-1,10 6-4-15,3 4-9 0,2 0-2 16,7 9-2 0,3 4 2-16,7 2 8 0,2 5 3 0,0-6 21 15,4-2 14 1,-4-7 29-16,-2-6 14 0,-4-5 19 15,0-4-2-15,-1-4-19 16,-2-3-14 0,4 1-36-16,0-3-26 15,-5 5-180-15</inkml:trace>
  <inkml:trace contextRef="#ctx0" brushRef="#br0" timeOffset="34294.0234">18766 4157 468 0,'1'-1'237'0,"1"-4"-72"0,0 3-33 15,-2 2-33-15,0 0-7 16,0 0-6-16,0 0-10 16,0 0-22-16,0 0-10 15,0 0-12-15,0 0-3 0,0 0-6 16,0 0-3 0,0 0-10-16,0 0-4 0,0 0-6 15,0 0-2-15,0 0-3 16,0 0-2-16,0 0 1 15,0 0 1-15,0 0-1 16,3 7 1-16,2 12 2 16,9 28 1-16,-9-32 2 15,-1 0 2-15,0-7 3 16,-2-1 3-16,-1-6 10 16,-2-2 2-16,0 0 1 15,0-1-4-15,0 1-7 16,1-7-3-16,1-11-4 15,15-27-2-15,-1 27-4 16,5 5-1-16,-2 2 13 0,1 5 5 16,-2 8 5-16,-2 3 6 15,-5 14 1-15,2 1 2 16,-8 7 1-16,-4-1-4 16,-1-3-10-16,0-2-3 15,2-8-2-15,1-3 0 16,2-9 7-16,-1-5-1 0,3-9 0 15,-1-5-2-15,7-1-10 16,-2-1-2-16,-1 2-2 16,5 3-1-16,-7 7-2 15,6 2-1-15,-4 7 9 16,-4 5 2-16,2 2 2 16,-1 2 3-16,2 2-9 15,0 0 0-15,-3 4 1 16,-4 2 1-16,-2 0 1 15,-5 3-1-15,4-4-56 0,2-2-78 16</inkml:trace>
  <inkml:trace contextRef="#ctx0" brushRef="#br0" timeOffset="34789.4421">19324 4270 314 0,'5'-1'247'0,"5"0"20"16,-4-5-69-16,1-1-29 0,-3-3-42 16,2-3-18-16,-6-1-20 15,-4 1-4-15,-4-2-14 16,-6 1-10-16,-4 3-24 15,-2 3-15-15,-3 8-23 16,2 5-6-16,4 9-7 16,3 0 1-1,9 4 3-15,0-1 2 0,7-3 0 16,5 1 2-16,5-7 3 16,6-2 3-16,-1-6 4 0,0-2 1 15,2-5 1-15,-4-1-1 16,-1 2-4-16,0 1-2 0,-4 11-6 15,2 7-1-15,-1 14 5 32,1 7 4-32,-6 7 4 15,-5 0 2-15,-4-6 2 16,-7-3 4-16,-7-9 20 0,-2-5 6 0,-12-4 4 16,-5-6-2-16,1-8-19 15,0-6-7-15,7-11-48 16,5-2-50-16,12-9-125 15,3 0-113-15</inkml:trace>
  <inkml:trace contextRef="#ctx0" brushRef="#br0" timeOffset="35178.1569">19156 4090 538 0,'0'-3'295'16,"2"-1"-78"-16,7 0-70 16,5 0-27-16,13 2-42 15,6 1-16-15,9 1-13 16,1 1-7-16,-3 1-7 15,-5-2-2-15,-9 0-12 16,-7-3-1-16,-13-5 2 16,-2 2 0-16,-5-3-5 15,-1 0-3-15,-1 2-8 16,0 0-3-16,1 3-8 16,2 1-6-16,0 4-6 0,0-1 0 15,0 0 2-15,0 0 6 16,5 17 21-16,5 29 6 15,-13-29 8-15,-2-4 1 16,-4-1-88-16,4-1-201 16</inkml:trace>
  <inkml:trace contextRef="#ctx0" brushRef="#br0" timeOffset="35672.4495">17680 3359 740 0,'0'-2'313'16,"5"-2"-160"-16,7 1-39 0,22 2-27 15,15 3 2-15,29 6-9 16,6 1-12-1,24 2-24-15,1-1-11 0,3-6-15 16,0-4-3-16,-20-9-64 0,-7-9-111 16</inkml:trace>
  <inkml:trace contextRef="#ctx0" brushRef="#br0" timeOffset="36314.6176">17823 3251 472 0,'3'0'276'0,"4"0"-27"0,-1 1-51 16,-7 5-27-16,-6 0-40 15,-12 3-42-15,-3 5-27 16,-7 3-32-16,1 0-4 16,2 2-6-16,3-2 2 0,8 0-2 15,5 0-2-15,10 1-4 16,8 0-1-16,8-5-5 15,2 3-2-15,8-6 1 16,-2-1-2-16,8 0-5 16,4-1-84-16</inkml:trace>
  <inkml:trace contextRef="#ctx0" brushRef="#br0" timeOffset="36764.8636">17288 3218 505 0,'4'5'245'0,"12"7"-67"0,0-3-36 15,-1-3-12-15,2-6 5 0,-6-9-3 16,-4-5-11-16,-1-11-31 0,-5-2-20 31,-3-6-35-31,-3-7-9 16,-1-3-8-16,-2-4-7 15,4-8-8-15,0 2-3 0,8 6-8 0,5 8-3 16,2 13-5-16,2 9-5 0,3 11-10 16,3 4-50-1,5 6-141 1,0 6-166-16</inkml:trace>
  <inkml:trace contextRef="#ctx0" brushRef="#br0" timeOffset="37234.7374">17314 3075 499 0,'8'2'265'0,"15"1"-65"15,5-1-39-15,6-2-67 0,2 0-29 16,-9-2-35-16,-2 4-10 16,-13-2 1-16,-4-2-43 15,-1 4-79-15,-7-2-36 16,-4 1-46-16,3-1 41 16,0 0 71-16,0 0 38 0,0 0 89 15,-2 3 33-15,-1 12 36 16,-2 31 13-16,10-25-30 15,2 0-21-15,-1-2-31 16,-1-1-12-16,-1-7-22 16,3-4-4-16,0-7 4 15,-6-4-1 1,10-9-3-16,-3 0-3 16,-2-2-12-16,9-1-1 0,-6 3 1 15,-1 4 0-15,-1 6 9 0,-6 2 3 16,-5 4 6-1,2 4 2-15,-4 6 2 16,1 0 1-16,2 2-5 0,2 2-3 16,6-4-6-16,7 0-2 15,6-5 2 1,6-2 1-16,2-7-69 0,-2-5-135 0</inkml:trace>
  <inkml:trace contextRef="#ctx0" brushRef="#br0" timeOffset="37709.7922">17283 2603 606 0,'2'-1'288'0,"5"-1"-104"16,5 1-76-16,13 2-63 15,9 3-6-15,9 2-13 16,5 2-5-16,-3 1-6 16,-6-2 1-16,-15-6 2 15,0-1 0-15,-10-9 1 16,-5-1-3-16,3-1-8 16,-10 0-2-16,-2 2-5 15,2 2-1-15,2 3-8 16,-1 2-2-16,3 3-6 0,-6-1 1 15,0 0 11-15,0 0 9 16,4 5 22-16,4 9 13 16,11 25 11-16,-20-30-3 15,-4-3-10-15,1-3-12 16</inkml:trace>
  <inkml:trace contextRef="#ctx0" brushRef="#br0" timeOffset="38213.8862">18528 2420 683 0,'0'0'338'0,"-1"-5"-132"16,1 13-108-16,2 8-32 0,-3 16-43 15,3 16 1-15,-3 23 15 16,1 17 0-16,6 29 0 15,-5 0-6-15,10-2-17 16,-6-10-4-16,6-26-2 16,1-7 1-16,-1-21 4 15,1-7 1-15,-4-23-61 16,-4-11-64-16</inkml:trace>
  <inkml:trace contextRef="#ctx0" brushRef="#br0" timeOffset="38659.1101">18498 2488 516 0,'-1'-4'269'0,"-2"0"-82"15,-3 7-44-15,-8 5-60 16,-1 5-17 0,-5 4-16-16,1-3-7 0,1-1-19 15,5-4-8-15,6-3-11 16,4-2-5-16,8-5 4 15,5-2-1 1,10-6 3-16,1-6 2 0,1-2-2 16,-2 0 1-16,-3 1 1 15,-3 1-1-15,-4 2 11 0,-7 6 12 16,-2 3 14 0,2 2-6-16,-5 7-16 0,2-5-15 0,0 0-17 31,10 21 3-31,25 33 6 0,-10-30 1 15,7-4-58-15,3-2-176 16</inkml:trace>
  <inkml:trace contextRef="#ctx0" brushRef="#br0" timeOffset="39024.1269">18853 2369 799 0,'6'6'362'0,"2"3"-165"16,-3 7-88-16,0 8-17 0,-3 2-20 16,-1 2-9-1,0-8-21-15,1-6-12 0,3-7-13 16,2-6 0-16,5-3-2 15,1-11-1-15,4-5-5 16,2-3-1-16,-1-7-4 16,-2 4 0-16,-2 2 0 15,-2 1 0-15,-8 15 3 16,1 4 4-16,-4 13 16 16,-1 8 2-16,0 9 0 15,4 2-3-15,0-1-17 16,3-2-3-16,3-8-43 15,-1-5-63-15</inkml:trace>
  <inkml:trace contextRef="#ctx0" brushRef="#br0" timeOffset="39415.1009">18819 2185 739 0,'3'-6'352'15,"12"0"-129"-15,6-3-100 0,15 7-79 16,4-2-13-16,3 2-17 16,-3 3-6-16,-7 1-3 15,-2 4 2-15,-6-2 4 16,-7 0 1-16,-11-4-10 15,-6-1-12-15,-5-5-8 16,-3-3-2-16,-3-6 10 0,-1 1 10 16,3 2 6-1,-1 0-4-15,4 10 18 16,5-1-3-16,0 8 1 16,0-5 10-16,0 1 8 15,9 23 12-15,14 34 15 16,-15-30-2-16,-8-8-21 15,-2-1-8-15,0-5-57 16,-4-3-98-16</inkml:trace>
  <inkml:trace contextRef="#ctx0" brushRef="#br0" timeOffset="41002.9293">7979 7593 684 0,'-1'-3'333'0,"0"3"-122"16,2 6-39-16,-1-6-51 15,0 3-15-15,2 24-14 16,4 31-17-16,-3-26-34 16,-2-1-8-16,-1-3-20 15,0-6-53 1,0-7-218-16</inkml:trace>
  <inkml:trace contextRef="#ctx0" brushRef="#br0" timeOffset="41289.059">7957 7605 565 0,'12'-4'297'16,"9"-2"-73"-16,6 5-82 15,6 2-22-15,-8 4-34 16,0-3-20-16,-8 3-30 15,-6-2-8-15,-9 1-4 16,-5 1-2-16,-4 1-1 16,-2 1-3-16,4-2-9 15,2-4-9-15,3 0-6 16,0-1-4-16,0 0-1 16,8 2 6-16,11 5 20 0,26 47 12 15,-45-19 17-15,-14 1 3 16,-15-1-9-16,-10-5-6 15,0-15-81-15,6-11-93 16</inkml:trace>
  <inkml:trace contextRef="#ctx0" brushRef="#br0" timeOffset="41660.2942">8057 7069 633 0,'6'-7'317'0,"8"-10"-92"0,5 0-52 15,4 11-62 1,2 4-30-16,-1 9-43 0,-3 5-6 16,-13 10-3-16,-10 1-2 15,-17 4 0-15,-2 3-5 16,1-7-11-16,6-2-5 0,14-10-4 16,7-4 0-1,17-5 0-15,7-4 1 16,14 0 1-16,3-3 0 0,-2 6 3 15,-4 6-37-15</inkml:trace>
  <inkml:trace contextRef="#ctx0" brushRef="#br0" timeOffset="41914.0642">8541 7438 1164 0,'11'0'430'0,"10"-1"-333"0,11 1-32 16,13 0-23-16,6 0-10 0,6 4-5 15,-13-3-80 1,-11 1-269-16</inkml:trace>
  <inkml:trace contextRef="#ctx0" brushRef="#br0" timeOffset="42083.2017">8618 7575 996 0,'7'5'441'16,"14"3"-197"-16,9 3-83 0,13-5-54 0,2 0-31 15,-4-6-33 1,-3 1-84-16</inkml:trace>
  <inkml:trace contextRef="#ctx0" brushRef="#br0" timeOffset="42654.6871">9245 7320 582 0,'14'-13'337'0,"10"-8"-40"0,-2 12-126 15,-2 7-16-15,-3 15-31 16,-9 8-13-16,-6 17-23 16,-2 7-14-16,-9 5-25 15,5-2-12-15,-1-7-18 16,3-8-6-16,10-8-4 16,4-9-1-16,8-14 1 15,7-5 1-15,5-17-1 16,4-6-1-16,2-4-2 15,-11-6 0-15,-5 2 1 0,-3 5-1 16,-10 5 0-16,2 7 0 16,-8 11-2-16,-6 5-2 15,-6 5-2-15,-1 7 1 16,2 8 3 0,2 4 3-16,4 6 2 15,6-1-3-15,11-3-3 0,5-1 0 16,10-5-1-16,-6-1 0 15,-3-6-45-15,1 0-67 0</inkml:trace>
  <inkml:trace contextRef="#ctx0" brushRef="#br0" timeOffset="43004.39">9854 7646 1090 0,'-7'14'492'16,"-7"9"-230"-16,-1 7-130 16,2-1-42-16,4-4-50 0,5-2-20 15,2-12-14 1,8-6-4-16,5-18-26 0,0-9-5 16,8-10-2-16,-8-2 3 15,5-2 25-15,-8 2 4 16,0 8 1-16,0 5 11 0,-5 10 16 31,0 4 6-31,1 11 11 16,1 7-7-16,6 8-11 15,3 4-4-15,3 2-10 0,-2 1-4 0,2 2-6 16,-2-1-2-16,-6 1-15 16,1-1-50-1,-8-3-94 1,-3-2-80-16</inkml:trace>
  <inkml:trace contextRef="#ctx0" brushRef="#br0" timeOffset="43130.8663">9850 7701 733 0,'11'-3'314'15,"13"-7"-176"-15,7 0-63 0,8 2-58 16,1-1-51-16</inkml:trace>
  <inkml:trace contextRef="#ctx0" brushRef="#br0" timeOffset="43465.2979">9890 7031 859 0,'2'-11'405'0,"4"-4"-185"15,14 6-70-15,8 6-28 16,12 11-55-16,4 2-24 16,-5 3-24-1,-6 4-6-15,-18-1-5 0,-14 3 0 16,-16 6 0-16,-2 0 0 15,-11 3-2-15,5-3-1 16,10-5-5-16,5-3 0 16,17-8 0-16,8-4 1 0,12-5 4 15,10-4 2-15,12 0-6 16,2-2-65-16</inkml:trace>
  <inkml:trace contextRef="#ctx0" brushRef="#br0" timeOffset="43835.4077">10633 7218 853 0,'-2'0'440'15,"-4"7"-142"-15,-2 6-75 16,7 21-106-16,1 10-22 0,13 16-20 15,3 5-17-15,6-7-27 16,-4-3-11 0,-2-10 1-16,-3-7-49 15,-11-12-103-15,1-6-70 0</inkml:trace>
  <inkml:trace contextRef="#ctx0" brushRef="#br0" timeOffset="44001.2227">10434 7458 845 0,'-1'-7'434'0,"6"0"-123"16,8-1-73-16,22 1-97 0,13 5-38 15,17-4-46-15,5 4-13 16,-8 2-15 0,-8 3-5-16,-6 8 0 15,-10-2-65-15,-6 2-292 16</inkml:trace>
  <inkml:trace contextRef="#ctx0" brushRef="#br0" timeOffset="44614.0371">11319 7376 553 0,'-15'2'260'0,"-15"-3"-60"0,7-10-30 15,6-19-29-15,8-6-10 16,11-7-55-16,5 1-11 15,11 6-10-15,3 7 4 0,9 19 3 16,0 7-2-16,5 21-6 16,0 14-11-16,-8 12-1 15,-9 9 2-15,-22 6-5 16,-15-1-5-16,-13-6-14 16,-6-7-6-16,5-16-31 15,0-8-23 1,14-14-40-16,7-8-8 0,4-10 17 15,11 2 18-15,6-1 29 16,0 4 6-16,10 8 19 16,0 2 13-16,-1 9 22 15,3 2 6-15,0 2-10 0,3 0-5 32,4-2-9-32,2-2-26 0,8-7-183 0</inkml:trace>
  <inkml:trace contextRef="#ctx0" brushRef="#br0" timeOffset="45133.5422">11893 7534 545 0,'0'-5'235'0,"1"-5"-104"0,-1-3 1 15,2-3 2-15,-4-2 2 16,-4-10-19-16,-5-2-10 15,-11-4-14-15,-2 2-9 16,-6 13-19-16,4 7-15 16,3 18-32-16,-1 6-13 0,12 13-8 15,-4 1 0-15,11 10 3 16,5-1 2-16,12-4 0 16,4-5 0-16,3-11 4 15,6-4 2-15,3-14 4 16,7-3 1-16,0-9-1 15,-3-7-2-15,-10-6-3 16,-4-1-2-16,-6 5-1 16,-4 4 1-16,-6 12-4 15,-2 6 0-15,-3 10 14 16,-3 4 3-16,0 11 8 16,3 2 0-16,3 5-11 15,4-2-5-15,5-4-5 16,3-2 9-16,5-10-97 0,2 2-114 15</inkml:trace>
  <inkml:trace contextRef="#ctx0" brushRef="#br0" timeOffset="45324.8568">12229 7492 828 0,'14'9'377'15,"4"3"-180"-15,7 10-83 16,3 0-24-16,-5 1-44 16,0 0-13-16,-7-4-113 15,-1-4-148-15</inkml:trace>
  <inkml:trace contextRef="#ctx0" brushRef="#br0" timeOffset="45498.6708">12382 7501 1080 0,'-8'0'495'0,"-10"6"-224"31,-1 4-62-31,1 6-95 0,-1 2-31 16,0 1-47-16,-1 1-12 16,5 1-15-16,-1-1-3 0,1-5-118 15,3 2-110-15</inkml:trace>
  <inkml:trace contextRef="#ctx0" brushRef="#br0" timeOffset="46259.1322">12772 7119 902 0,'-6'0'399'16,"-3"6"-197"-16,-7 5-58 0,-3 22-69 15,0 5-14 1,-6 15-23-16,10 5-5 0,4 0-15 16,3-3-2-1,6-20-5-15,2-14-1 0,4-16 7 16,7-5 2-16,1-17 1 16,4-2 0-16,-1-16-9 15,-2-8-1-15,-1-3-2 16,-3-2 0-1,-2 3-1-15,0 2-2 16,2 12-3-16,-2 1-2 0,2 14-5 16,-1 7-5-16,-5 8-4 15,4 8 1-15,12 13 2 16,4 9 4-16,15 9 3 16,6 7 1-16,2 2 2 15,3 5 1-15,-6-2 3 16,-6-5 0-16,-15-12-1 15,-14-10 2-15,-20-4 2 16,-14-5-1-16,-24-2 0 16,-6 1-2-16,-9-11 0 15,3-2-1-15,14-3-3 0,5-4-11 16,20 1-23-16,4 4-13 16,15-2-44-16,4 1-21 15,7-2-79-15,8 2-88 16</inkml:trace>
  <inkml:trace contextRef="#ctx0" brushRef="#br0" timeOffset="46485.8148">13251 7299 1257 0,'4'-1'502'0,"7"2"-331"16,7 10-57-16,7 16-58 0,5 6-12 15,0 10-19-15,-1-3-6 16,-7-6-43-16,1-5-55 16,-1-14-235-16</inkml:trace>
  <inkml:trace contextRef="#ctx0" brushRef="#br0" timeOffset="46644.9192">13502 7365 959 0,'-15'2'458'16,"-22"9"-181"-16,-7 7-77 16,-2 6-106-16,-3 4-30 15,7 2-42-15,6-3-11 16,12-3-62-16,6 1-88 0</inkml:trace>
  <inkml:trace contextRef="#ctx0" brushRef="#br0" timeOffset="49600.3927">7416 8771 210 0,'-5'-2'169'16,"0"-1"-1"-16,3-8-46 0,6-4-15 15,11-12-32-15,-4-5 4 0,12-1 36 16,2-1 17-16,-5 12-1 16,1 11-11-16,-9 20-41 15,0 13-19-15,-6 21-13 16,0 4-4-16,-2 8-12 31,1 1-8-31,6-10-11 0,5-6-2 16,1-18 0-1,2-11 1-15,7-16 5 16,0-11 0-16,6-14 0 16,1-5-1-16,-9-8-4 0,-7-1-1 15,-10-2-4-15,-5 4-3 16,-5 11-2-16,-1 9-1 15,-1 12-5-15,-2 9-3 16,0 9-3-16,-1 10-2 16,8 14 4-16,9 3 3 0,3 4 3 15,5-2 2-15,4-3 4 16,-8-1 1-16,8-7-64 16,-8-5-98-16</inkml:trace>
  <inkml:trace contextRef="#ctx0" brushRef="#br0" timeOffset="50096.5967">7991 8872 680 0,'0'0'359'0,"-4"5"-66"16,1 12-136-16,-2 9-41 15,-4 9-26-15,-1 0-27 0,-1-3-33 16,0-5-7-16,2-9-12 15,4-4-2-15,4-9-6 16,1-4-7-16,4-13-11 16,2-5-1-16,3-5-1 15,-3-5 8-15,2-3 6 16,2 1 2-16,-1-1 1 16,5 1 0-16,-2 10 0 15,1 4 0-15,-3 12 10 16,1 5 6-16,3 14 12 0,-1 6 4 15,5 10 0-15,-2-3-4 16,1 6-7-16,0-6-3 16,-2 1-6-16,4-5 0 15,-7-9-58-15,0-2-76 16</inkml:trace>
  <inkml:trace contextRef="#ctx0" brushRef="#br0" timeOffset="50234.8373">7946 9011 950 0,'9'0'348'0,"19"-2"-284"16,4 2-29-16,13-6-19 16,2-2-62-1</inkml:trace>
  <inkml:trace contextRef="#ctx0" brushRef="#br0" timeOffset="50596.4762">8200 8466 704 0,'1'-20'381'16,"3"-15"-33"-16,18 7-181 16,8 6-27-16,8 16-35 15,1 8-35-15,-4 18-44 16,-7 3-8-16,-18 7-5 16,-8 4 2-16,-13-3 2 15,-4 5 1-15,-2-7-1 16,-1-8-3-16,9-5-3 15,3-8-4-15,6-7-3 16,6-1-2-16,9-7 0 16,7-2 2-16,14 3-3 15,3 3 11 1,5 3-96-16,-4 2-82 16</inkml:trace>
  <inkml:trace contextRef="#ctx0" brushRef="#br0" timeOffset="60074.711">9963 8592 271 0,'4'-1'189'0,"3"-2"32"16,-3 0-19-16,-6 3-48 15,-4 2-28-15,5-2-55 16,-2 0-30-16,-24-2-23 15,-30 0-3-15,21 2-6 16,-2 0-4-16,-3 6-4 16,3 0-1-16,7 6-7 15,6 2-2-15,8 6-2 16,4 1-1-16,7-3 8 16,6 0 4-16,8-6 7 15,4-4 6-15,7-8 5 16,-1-1 12-16,5-5 6 15,0 3 1-15,0-2 1 0,2 3-9 16,-1 5-9-16,-1 3-1 16,1 7-13-16,4 6-4 15,-5 9-2-15,3 4 0 16,-12 7 2-16,-11 2 2 16,-12-1 4-16,-12-1 2 15,-11-6 3-15,-2-3 3 0,-9-16 1 16,0-8 0-16,-1-8-5 15,1-4-5-15,18-5-14 16,8-4-27-16,20-5-63 16,16-2-52-16</inkml:trace>
  <inkml:trace contextRef="#ctx0" brushRef="#br0" timeOffset="60469.9314">10179 8709 685 0,'-5'-1'361'0,"-4"-3"-100"16,13 9-117-16,6 3-24 16,13 8-32-16,8 7-5 15,0 8-34-15,0 4-16 16,-11 9-21-16,-11-1-3 15,-17 2 0 1,-14-2 0-16,-24-7 1 0,-6-10-1 16,-2-17-1-1,10-3-8-15,22-18-27 0,14-9-5 0,23-8-5 16,12-10 7-16,18-6 24 16,6 0 4-16,3-7 3 15,-2 5 4 1,-11 6 3-16,-6 7 22 15,-18 12 17-15,-11 3 4 0,-20 7 3 16,-9 1-21-16,-12 8-19 16,0 1-7-16,1 4-7 15,4 5-2-15,5 2-55 16,2 8-55-16,7 6-234 16</inkml:trace>
  <inkml:trace contextRef="#ctx0" brushRef="#br0" timeOffset="60925.2444">10769 8815 384 0,'0'-12'259'0,"0"-7"41"0,0-1-57 0,-5 2-51 16,-4 2-15-1,-2 2-50 1,-8 2-25-16,0 6-41 16,-4 5-16-16,-9 6-27 15,2 5-10-15,0 12-13 16,0 9-1-16,12 11 2 0,2 7 2 15,20 6 2 1,11-7 0-16,12-4 0 0,12-10 1 16,5-14 0-16,5-11 1 15,-4-15 3-15,2-7 1 16,-8-20 4-16,-7-1 1 0,-7-18 4 16,-16-5-18-16,-17 3 65 15,-12 2 9-15,-17 15 4 16,-5 11 15-16,-7 17-70 15,1 6-13-15,9 8-85 16,6 5-114-16</inkml:trace>
  <inkml:trace contextRef="#ctx0" brushRef="#br0" timeOffset="61759.917">11390 8943 517 0,'0'-7'283'0,"-3"-10"-50"0,-1-3-35 16,-9 0-45-16,-2 1-16 15,-5 0-25-15,-5 3-12 16,3 13-28-16,-4 3-21 15,0 15-31-15,5 7-12 16,-2 5-12-16,11 9-5 16,9 4-2-16,3-4 1 0,18-5 5 15,-2-7 4-15,13-11 3 16,4-4 2-16,-3-10 2 16,6-6 0-1,-9-9 0-15,0-2 0 0,-6-8-2 16,-5 0-1-16,-10-2 1 15,-5 3 1-15,-6 6-1 16,-2 8-1-16,-3 6-5 16,2 6-2-16,0 13-2 15,0 2 1-15,4 7 10 16,1 4 6-16,4-1 3 0,5 1 1 16,8-1-8-1,4-4-3-15,7-7-37 0,6-2-90 16</inkml:trace>
  <inkml:trace contextRef="#ctx0" brushRef="#br0" timeOffset="61990.1112">11643 9044 933 0,'1'-2'438'16,"5"2"-182"-16,2 0-67 0,7 7-95 16,1 7-26-16,5 8-36 15,-1 3-10-15,-5 4-10 16,-2-2-5-16,-4-3-37 16,2-4-61-16,4-8-222 15</inkml:trace>
  <inkml:trace contextRef="#ctx0" brushRef="#br0" timeOffset="62148.8922">11845 9047 760 0,'-13'0'453'16,"-6"3"-77"-16,-7 6-144 0,1 3-42 0,-4 7-75 16,-3 4-25-1,5 6-42 1,2 2-18-16,5-1-2 15,9-4-74-15</inkml:trace>
  <inkml:trace contextRef="#ctx0" brushRef="#br0" timeOffset="63363.8352">12223 8750 208 0</inkml:trace>
  <inkml:trace contextRef="#ctx0" brushRef="#br0" timeOffset="63647.3033">12368 8803 540 0,'-3'-1'344'16,"-5"-2"1"-16,20-2-181 15,14-1-28-15,22 1-45 16,11 0-13-16,18 4-41 0,1 1-17 16,5 1-11-1,-3 2-1-15,-9-3 1 0,-3 0-14 16,-18-3-101-16,-7-4-91 15,-22 2-221-15</inkml:trace>
  <inkml:trace contextRef="#ctx0" brushRef="#br0" timeOffset="63854.1866">12523 8919 297 0,'-7'2'232'16,"-6"1"16"-16,14-1-44 15,12-2-12-15,17-2-50 16,9-1-28-16,11-2-53 16,4 2-21-16,1-2-22 15,2 2-4-15,-4-2-4 0,-4-3 0 16,-5-3-106-16,-6-3-181 16</inkml:trace>
  <inkml:trace contextRef="#ctx0" brushRef="#br0" timeOffset="64049.7525">12960 8663 611 0,'11'4'313'0,"11"9"-86"15,9 5-41-15,5 10-50 16,0 0-14-16,-2 2-20 16,-4 1-16-1,-19-2-20-15,-8 4-11 0,-17-2-20 16,-10-3-2-16,-10-3-12 15,-5-7-2-15,-4-3-122 16,3-2-143-16</inkml:trace>
  <inkml:trace contextRef="#ctx0" brushRef="#br0" timeOffset="64712.2733">13714 8685 641 0,'10'-12'307'32,"12"-4"-107"-32,2 1-65 0,2 16-45 0,-3 8-8 15,-4 14-14 1,-4 11-6-16,-8 12-22 0,-6 7-7 16,-2 2-14-16,-3-3-3 0,5-12-6 15,6-10-2 1,9-16 3-16,7-8 2 15,4-14 3 1,3-6 0-16,2-12-4 16,-5-2-2-16,-4-9-3 15,-2-3-2-15,-4 3-1 16,-3 2-2-16,-5 13 0 16,-2 6 1-16,-7 9-3 15,-3 7 8-15,3 5 15 16,0 5 7-16,3 8 10 15,5 3-4-15,2 9-12 0,-1-1-5 16,2 4-8-16,1-2-4 16,-6-7-5-16,3-1-51 15,-6-8-229-15</inkml:trace>
  <inkml:trace contextRef="#ctx0" brushRef="#br0" timeOffset="65028.3264">14277 9086 626 0,'-6'6'387'16,"-7"0"-6"-16,-1 5-217 15,4 3-45-15,0-7-57 16,7-2-18-16,4-5-27 16,7-7-4-16,11-6-3 15,0-4-1-15,5-9-3 16,-2-3 1-16,-4-2-1 15,-2-4 0-15,-4 10-2 0,-1 2-2 16,-4 11 4-16,-3 11 3 16,1 9 12-16,-2 6 5 15,8 9-2-15,1 0-1 16,8 3-11-16,3 0-4 16,4-2-3-16,-2-2-1 0,-9-2 0 15,-1-5-3 1,-14-5-77-16,-1-1-70 0</inkml:trace>
  <inkml:trace contextRef="#ctx0" brushRef="#br0" timeOffset="65170.5506">14322 9088 1039 0,'2'-1'429'0,"3"-4"-262"16,5 1-51-16,8-3-63 15,10 1-23-15,11 1-11 16,6 1-56-16,2 0-216 0</inkml:trace>
  <inkml:trace contextRef="#ctx0" brushRef="#br0" timeOffset="65406.5273">14694 8703 795 0,'11'0'365'0,"11"1"-139"0,14 1-122 16,5 1-29-16,8-2-30 31,-1 2-20-31,2-3-13 0,-2 0-12 15,-7-2-136-15,-10-3-144 0</inkml:trace>
  <inkml:trace contextRef="#ctx0" brushRef="#br0" timeOffset="65595.4689">14748 8857 586 0,'-1'3'334'15,"4"3"-18"-15,5-3-76 16,16 2-75-16,9-3-16 16,8-2-53-16,8 0-26 15,0 0-36-15,0-2-6 0,-11-5-137 16</inkml:trace>
  <inkml:trace contextRef="#ctx0" brushRef="#br0" timeOffset="66111.2076">15523 8588 647 0,'6'17'259'16,"6"11"-155"-16,5 22-20 16,-1 8 15-16,1 14 8 15,0 2-12-15,-6-9-29 16,2-12-16-16,0-21-12 16,-2-12 2-16,3-13 13 15,-2-7 1-15,0-21-7 16,-1-9-8-16,-2-23-15 15,-3-11-2-15,-5-14-3 16,-1-5-3-16,-12-10 20 0,1-5 6 16,-8-9 4-16,10 1 1 15,5 23-24-15,-2 13-11 16,6 35-13-16,-3 16-17 16,3 20-28-16,7 12-76 15</inkml:trace>
  <inkml:trace contextRef="#ctx0" brushRef="#br0" timeOffset="66756.4802">15751 8151 420 0,'-7'-4'180'0,"-5"1"-66"16,1-2 11 0,10 3 8-16,6 0-6 0,13-2-43 15,11 0-25 1,22-5-22-16,16 0 3 0,32 0 8 16,20-1 1-1,40-1-9-15,13 2-13 16,30-2-18-16,8 2-3 0,5-2-1 15,2 1 0-15,-23-3 2 0,-17-3 1 32,-38 7 1-32,-24-1 1 15,-37 8 0-15,-12 0-1 16,-25-3 1-16,-4 0 1 0,-10 0 3 0,-11 0 4 0,-8 2 1 31,-8-4-2-31,-5 4-7 16,0 0-7-16,0 1-9 15,3 2-3-15,2 3 1 16,0-3 0-16,0 0 6 16,0 0 0-16,0 1-5 15,6 12-9-15,13 43-6 16,-17-23-1-16,0 11 4 16,-2 4 10-16,0 3 11 15,-4-2 6-15,4-7-42 16,0-5-197-16</inkml:trace>
  <inkml:trace contextRef="#ctx0" brushRef="#br0" timeOffset="74946.8178">1625 9620 588 0,'10'0'280'0,"17"5"-86"16,0 6-31-16,-1 13-30 16,-2 7-19-16,-16 14-38 15,-8 3-13-15,-14 2-22 16,-7-2-8-16,-1-8-14 16,5-10-4-16,8-14-3 15,5-9-4-15,9-17-27 16,3-7-8-16,8-12-5 15,4-5 3-15,1-6 23 16,3 2 6-16,-6 5 3 16,-2 4 2-1,-7 15 5-15,-6 5 16 16,-6 11 7-16,-7 8 3 16,-5 7 7-16,3 7-14 0,1 6-4 15,7 2-3 1,9 1-13-16,9-2-2 0,7-7-4 15,4-4-1 1,15-11 0-16,-1-7-24 0,10-6-120 0,3-2-39 31,-8-10-86-31,1-3-10 0,-9-5 109 16,-3-7 37-16,-1 2 133 16,-3 1 83-16,-9 9 93 15,-4 6 30-15,-13 13 15 16,-4 5-28-16,-8 11-56 15,-6 5-22-15,-6 7-54 16,-4 2-19-16,-4-5-18 16,-2-8-4-16,2-15-5 15,6-5-4-15,9-11-31 16,9-2-16-16,5-6-15 16,5-1-2-16,5 1 22 15,1 0 11-15,5 7 7 16,-4 7-4-16,2 10-1 0,4 12 3 15,2 14 14-15,5 3 10 16,0 2 11-16,1-4-1 16,0-8-8-16,-4-7-2 15,3-13-3-15,0-5 2 16,-1-12 1-16,4-6 0 16,-5-8 0-16,-1-2-2 0,-8 1 0 15,-1 4-1-15,-7 12-13 16,-3 5 21-16,-3 10 10 15,3 6 8-15,-3 15 24 16,3 5-23-16,2 9-7 16,-4-1-8-16,2-4-14 15,1-4-28-15</inkml:trace>
  <inkml:trace contextRef="#ctx0" brushRef="#br0" timeOffset="75457.3028">3318 9738 789 0,'4'5'356'0,"5"10"-143"0,5 8-63 15,5 21-24-15,3 4-8 16,-1 4-28-16,0-2-7 0,-6-20-33 16,0-7-17-16,0-16-14 15,-1-14-2-15,2-13-3 16,-1-8 0-1,2-11-5-15,-5 0 0 0,-2-6 1 16,4 2-1-16,-11 8-5 31,5 6-11-31,-4 16-75 0,-4 10-63 16</inkml:trace>
  <inkml:trace contextRef="#ctx0" brushRef="#br0" timeOffset="75744.1646">3963 9834 983 0,'-8'10'453'0,"-8"9"-209"16,-12 4-122-16,-6 2-39 0,-9-1-48 16,3-4-12-16,7-7-6 15,5-9-1-15,11-14-43 16,0-9-20-16,12-8-28 15,5-4-4-15,12 3 35 16,3 3 14-16,3 10 58 16,5 8 16-16,6 17 31 15,2 10 16-15,3 12-14 16,-3 5-3-16,-4-4-20 16,-4-2-14-16,-4-6-19 15,3-6-23-15</inkml:trace>
  <inkml:trace contextRef="#ctx0" brushRef="#br0" timeOffset="76270.6333">4791 9873 579 0,'2'-3'367'16,"9"3"17"0,9 16-195-16,16 31-103 0,9 12-6 15,2 22-17-15,-4 4-8 16,-4 1-22-16,-6-3-7 15,-4-20-214-15</inkml:trace>
  <inkml:trace contextRef="#ctx0" brushRef="#br0" timeOffset="76481.6685">5202 9922 836 0,'-16'4'426'15,"-9"4"-129"-15,-16 12-149 16,-5 9-40-16,-2 9-48 16,-4 6-17-16,-1 11-20 15,1-1-4-15,2 4-12 16,5-5-5-16,17-12-111 16,8-7-87-16</inkml:trace>
  <inkml:trace contextRef="#ctx0" brushRef="#br0" timeOffset="76842.2373">5240 10024 689 0,'1'-2'372'15,"10"3"-30"-15,7 4-175 0,12-1-81 16,7 3-13-1,0-7-39-15,1-2-12 0,-7-4-6 16,-8-4 2-16,-4-3 2 16,-15-3 0-16,-4-3-14 15,-3 1-13-15,-11 0-21 16,-6-1-3-16,-4 10 3 16,1 4 5-16,-8 8 7 15,7 12-3-15,1 6-2 16,3 9 2-16,10 7 19 0,2 3 15 15,5 7 18-15,3 0 5 16,9 5-6-16,3 2-8 16,5-5-9-16,6-6-3 15,-2-8-57-15,2-11-112 16</inkml:trace>
  <inkml:trace contextRef="#ctx0" brushRef="#br0" timeOffset="77111.6935">5691 9902 910 0,'-2'2'450'15,"6"2"-125"-15,2 14-189 16,0 4-23-16,-4 6-41 16,-7 1-15-1,0-9-33-15,-1-2-8 0,6-9-13 16,1-6-3-16,5-12-28 15,4-4-11-15,10-8 2 16,2-7 0-16,3 5 27 0,0 3 8 16,0 10 19-1,-6 10 10-15,-1 11 12 16,-10 4 4-16,-5 10-15 16,-1-1-8-16,0-1-6 0,3-2-60 0,6-5-246 15</inkml:trace>
  <inkml:trace contextRef="#ctx0" brushRef="#br0" timeOffset="77439.3856">6240 9892 497 0,'-6'-3'336'0,"-6"-5"-19"15,-8 7-91-15,-5 3-34 16,-2 5-75-16,3 4-37 16,5 7-51-16,6 3-16 15,10 4-9-15,3 3-1 16,8-4 5-16,5-1 1 16,3-7-3-16,3-8 2 0,-9-1 3 15,8-7 1-15,-3-2 8 16,-6-3 3-16,2-6 0 15,-18 2-1-15,-13-2-11 16,-5 7-6-16,-4 4-65 16,5 1-82-16</inkml:trace>
  <inkml:trace contextRef="#ctx0" brushRef="#br0" timeOffset="77605.5406">6398 9927 1088 0,'2'6'478'16,"0"1"-238"-16,3 7-71 15,-2-1-91-15,-2-2-24 16,8 8-37-16,-9-6-3 16,0 2-164-16</inkml:trace>
  <inkml:trace contextRef="#ctx0" brushRef="#br0" timeOffset="77827.2597">6569 9886 932 0,'-2'4'469'0,"1"11"-105"15,0 4-205-15,5 15-73 16,2 5-6-16,1 4-11 15,2 7-16-15,-5 3-25 16,0 0-9-16,-1 6-11 16,-1 0-32-16,3-16-149 0,-1-2-142 15</inkml:trace>
  <inkml:trace contextRef="#ctx0" brushRef="#br0" timeOffset="77989.3059">6659 10046 1119 0,'18'0'488'0,"10"5"-254"16,9 2-132 0,1-2-29-16,0 2-37 15,3 0-71-15</inkml:trace>
  <inkml:trace contextRef="#ctx0" brushRef="#br0" timeOffset="78642.7684">7176 9953 610 0,'-9'-7'322'0,"-9"-8"-86"16,-1 1-21-16,-8 5-57 15,3 2-33-15,-5 7-45 0,3 6-21 16,9 7-31-16,1 2-12 16,11 6-8-16,5-4 1 15,11 2 2-15,8-2 4 16,7-4 5-16,5-4 4 16,-4-8 3-16,-3-2 0 15,-15-8-4-15,4-3-5 16,-5-3-64-16,1 3-73 0</inkml:trace>
  <inkml:trace contextRef="#ctx0" brushRef="#br0" timeOffset="78988.1878">7373 9983 845 0,'5'8'382'0,"0"8"-159"16,2 1-64-16,-3-1-51 0,-4-2-32 16,1 0-46-1,-1-5-8-15,0-2-1 0,-2-1 2 16,-2-11 0-16,-2-3-4 16,6-6-9-16,3-5-6 15,0-2-4 1,9 3-2-16,-4-9-2 15,6 4 0-15,2 3 2 16,1 1 6-16,7 13 9 16,-1 6 4-16,4 14 3 15,-2 2-7-15,-5 7-5 0,-3 0-3 0,-4 0-21 16,-2 0-48 0,-7 0-230-1</inkml:trace>
  <inkml:trace contextRef="#ctx0" brushRef="#br0" timeOffset="79309.0215">7972 10050 513 0,'-4'-11'352'0,"-5"-5"21"0,-8-2-143 15,-1-1-26-15,-6 5-51 16,-5 2-29-16,2 8-57 16,-1 5-26-16,3 6-28 15,8 5-6-15,6 3-3 16,5 7 2-16,9 1 6 16,7-1 1-16,8-2 3 15,0-7 0-15,8-3 0 16,-5-4-3-16,3-6-3 15,2-2-3-15,-4-5-61 16,1-3-73-16,-3-7-270 16</inkml:trace>
  <inkml:trace contextRef="#ctx0" brushRef="#br0" timeOffset="79401.6284">8051 9956 775 0,'3'5'421'0,"4"1"-106"16,-1 9-157-16,2 1-55 15,0 0-64-15,2 0-17 0,-3-3-114 16</inkml:trace>
  <inkml:trace contextRef="#ctx0" brushRef="#br0" timeOffset="79747.2267">8293 9977 1093 0,'3'8'462'0,"4"7"-248"15,-3 1-40-15,3 6-73 16,-4-5-19-16,-4-5-46 16,1 1-14-16,-6-11-10 0,4 0-2 15,4-10-7-15,7-3-5 16,8-8-10-16,1-2-1 15,3 4 3-15,1-1 4 16,1 10 7-16,-5 1 8 16,3 12 14-16,-4 7 10 15,-4 6 11-15,-2 7-4 16,-5-2-10-16,-1 0-9 0,-5 0-14 16,-1 0-23-16,1-5-147 15,-1-4-162-15</inkml:trace>
  <inkml:trace contextRef="#ctx0" brushRef="#br0" timeOffset="79911.3416">8411 9733 1182 0,'1'1'510'16,"-1"2"-286"-16,1 5-96 0,3 6-102 15,-1 4-5 1,6 7-120-16</inkml:trace>
  <inkml:trace contextRef="#ctx0" brushRef="#br0" timeOffset="80526.6917">9004 9965 277 0,'9'-8'243'16,"9"-2"25"-16,-10 1-41 15,-8-3-25-15,-6 3-40 16,-7 1-22-16,-9-1-32 16,-5 3-19-16,-5 8-40 15,-2 5-14-15,9 14-31 16,3 2-9-16,6 5-8 15,3 2-1-15,12-3 6 0,7 1 4 16,17-8 9 0,4-7 3-16,9-13 4 0,0-1 3 15,-11-9 7-15,-5-5 3 16,-19 2 5-16,-8-4-2 16,-20 6-8-16,1 3-6 15,-9 3-10-15,5 1-2 16,9 4-110-16,0 1-133 15</inkml:trace>
  <inkml:trace contextRef="#ctx0" brushRef="#br0" timeOffset="81208.1103">9393 10053 647 0,'0'-8'324'0,"1"-4"-94"0,-2-3-42 15,-6-2-54-15,0 2-15 16,-12-6-27-16,2 2-16 16,-4 7-29-16,-3 2-15 15,-2 10-27-15,-3 5-8 16,1 6-12-16,4 4-4 15,9 3-5-15,7 6 3 16,11-1 10-16,10-2 5 0,12-1 10 16,7-4 4-1,0-9 0-15,1-7 1 0,-4-6 1 16,-8-4-1-16,-3-5-7 16,-2 5-1-16,-10-8-1 15,1 0 1-15,-5 4 4 31,-3 3 2-31,-2 6 3 0,-4 4 2 0,1 2-2 16,-1 2-1-16,4 5-7 16,3 4 0-16,0 2 4 15,4 1 2-15,4 0 4 0,5 0 1 16,10 0-2-16,1-8-1 16,6-3 1-16,2-4 1 15,-4-9 1 1,1 3 0-16,-1-8-2 15,-2 1-1-15,-1-7-2 16,-4-1 0-16,-4-1-2 0,-7-1 1 16,0 11-3-1,0 1-2-15,-6 9-7 0,4 2 2 0,-5 7 7 16,-2 4 6 0,2 6 16-16,1 1 1 15,-2 5 4 1,4 4-1-16,-3 0-6 15,-4 6-3-15,1 3-9 16,-1 1-2-16,2 2-4 0,4-3-1 16,2-10-2-16,3-3-12 0,-3-14-134 15,5-7-204 1</inkml:trace>
  <inkml:trace contextRef="#ctx0" brushRef="#br0" timeOffset="81363.9435">9747 10093 1043 0,'5'-2'393'15,"13"-1"-295"1,0 0-37-16,11 1-40 0,2 2-4 16,3-2-99-1,4 2-149-15</inkml:trace>
  <inkml:trace contextRef="#ctx0" brushRef="#br0" timeOffset="81753.242">10267 9960 677 0,'-4'-5'344'0,"-9"-10"-79"15,-1 6-76-15,-10 1-65 16,-3 1-27-16,3 7-52 15,2 0-23-15,4 6-21 0,9 2-2 16,9 3 2-16,5 2 5 16,9 1 2-16,3 1 0 15,1-4-2-15,1-3-1 16,-3 0-1-16,-7-2 1 16,-1-4 0-16,0 4 0 15,-9-2-13-15,-1-3-10 0,-9 1-4 16,-6-1-1-1,-1 0 11-15,0 6 8 16,1 3 5-16,2 0 16 16,8 4 39-16,4-3 13 15,9 3 15-15,9 0-7 0,9-1-22 16,3 0-4-16,5-3-8 16,-9-6-6-16,2-4-13 15,3-2-16-15,-4-5-89 16</inkml:trace>
  <inkml:trace contextRef="#ctx0" brushRef="#br0" timeOffset="82529.3754">11071 9940 555 0,'5'6'306'0,"12"6"-10"16,11 5-134-16,21 0-49 16,10-3-24-16,14-8-47 15,4-1-14-15,-8-8-32 16,-6-2-39-16,-22-5-109 15,-13 1-86-15</inkml:trace>
  <inkml:trace contextRef="#ctx0" brushRef="#br0" timeOffset="82694.7452">11402 9993 352 0,'-7'2'257'0,"-5"3"4"16,6 8-54-16,4 3-20 15,2 3-29-15,2 4-17 16,0 3-39-1,2 0-17-15,-1 1-44 0,1-3-13 16,1-3-15-16,0-6-8 16,4-7-143-16,4-5-169 15</inkml:trace>
  <inkml:trace contextRef="#ctx0" brushRef="#br0" timeOffset="82993.8259">11741 10086 581 0,'0'-5'357'16,"0"-6"-38"-16,-8 3-97 16,-2 2-31-16,-8 3-59 15,-6 0-36-15,-2 6-51 0,1 4-20 16,4 2-25-16,10 6-3 16,12 4-3-16,6 1 2 15,13 2 4-15,5-2 1 16,5-9 3-16,1-5 1 15,0-9 4-15,-3-8 2 16,-7-5 18-16,-5-5 7 16,-10 1 19-16,-6-3 3 0,-15 1-16 15,-5 3-8 1,-13 1-16-16,-2 4-58 16,2 8-135-16</inkml:trace>
  <inkml:trace contextRef="#ctx0" brushRef="#br0" timeOffset="83544.38">12584 10082 471 0,'5'7'304'16,"4"7"-26"0,3 6-88-16,1 2-31 0,-7 0-68 15,-3-5-29-15,-3-6-32 0,-4-4 0 31,3-8-5-31,-3-7-3 16,-2-9-7-16,5-3-8 16,6-9-6-16,1-2-1 15,9 3-2-15,9-1-1 16,-2 3-1-16,8 5 7 16,-5 7 19-16,-4 12 8 0,-4 16 14 15,-8 4-5-15,2 12-13 16,-4 2-6-16,-3 1-12 15,4 1-2-15,1-4-71 16,4-4-96-16</inkml:trace>
  <inkml:trace contextRef="#ctx0" brushRef="#br0" timeOffset="83909.1175">12957 10161 731 0,'10'5'398'0,"3"-3"-100"16,8 6-106-16,2-2-35 15,7-4-57-15,0 2-25 16,3-8-34-16,2 0-8 16,-12-8-9-16,0-3-3 15,-11-3-3-15,-10-3-2 0,-3-1-5 16,-7 3-4-16,-12-1-4 15,-3-1-3-15,-12 6-2 16,1 4-3-16,3 12-5 16,3 8-2-16,10 13-1 15,1 5 2-15,9 7 6 16,5 8 3-16,6 4 2 16,6 3 1-16,3 2 0 15,5-3-1-15,3-3 6 16,-1-7-34-16,5-13-87 15,0-6-96-15</inkml:trace>
  <inkml:trace contextRef="#ctx0" brushRef="#br0" timeOffset="84225.6234">13563 10137 654 0,'0'-11'348'0,"0"-11"-89"15,-6 1-77-15,-6-1-17 0,-10-1-26 16,-4 3-20 0,-4 11-39-16,-3 1-19 0,1 13-24 15,5 4-7-15,3 4-8 16,4 5-5-16,10 2-4 15,4-1-2 1,12 2 0-16,6 0 0 0,12-6 0 0,3-5 0 16,4-5-3-1,3-5-2-15,-4-6-52 16,-3-2-76-16</inkml:trace>
  <inkml:trace contextRef="#ctx0" brushRef="#br0" timeOffset="84336.3255">13466 9842 647 0,'-4'-1'331'0,"-3"-3"-126"0,5 3-84 15,4 6-103-15,4 2-104 16</inkml:trace>
  <inkml:trace contextRef="#ctx0" brushRef="#br0" timeOffset="84674.3545">13836 9992 720 0,'-9'-5'364'15,"-14"-3"-122"-15,1 0-64 16,3 10-93-16,-1 3-32 0,9 8-27 16,0 9-5-16,3 0 0 15,4 4-1-15,4 2-4 16,6-3-4-16,9-2-1 16,4-3 0-16,7-10 3 15,-2-3 3-15,-3-6 3 16,-4-3 3-16,-13-5-3 15,-7-2-4-15,-15-5-41 16,-4 1-50-16,-5 1-398 16</inkml:trace>
  <inkml:trace contextRef="#ctx0" brushRef="#br0" timeOffset="84968.6832">13866 10012 835 0,'11'1'422'0,"16"2"-113"0,3 9-95 0,-5 1-77 16,1 0-29-16,-8 4-45 15,-6-3-16-15,-7 1-22 16,-3-1-7-16,-2-9-8 16,0 0 0-16,3-10-4 15,7-2-7-15,6-7-12 16,1-6-3-16,5 3-2 15,1 0 6-15,1 5 9 16,0 8 1 0,-4 6 6-16,-9 4 6 0,-3 9 5 0,-2 1 0 15,0-1-4-15,1 0-10 16,-4-5-145-16</inkml:trace>
  <inkml:trace contextRef="#ctx0" brushRef="#br0" timeOffset="85311.1738">14389 9860 845 0,'3'-6'435'15,"2"-9"-121"-15,0 10-56 0,-4 21-92 16,3 13-54 0,-2 23-65-16,0 9 9 15,6 10 5-15,0 0-2 0,0 2-13 0,-1 2-13 31,-3-2-19-31,-4-8-4 16,0-12-15-16,-1-12-40 0,-2-19-100 16,2-3-93-16</inkml:trace>
  <inkml:trace contextRef="#ctx0" brushRef="#br0" timeOffset="85475.0273">14420 10217 1113 0,'11'-5'394'0,"15"-3"-346"0,7 1-23 16,3 4-57-16,3 3-74 16</inkml:trace>
  <inkml:trace contextRef="#ctx0" brushRef="#br0" timeOffset="85792.0682">14893 10043 630 0,'-7'-6'348'15,"-14"-6"-52"-15,0 1-52 0,-7 0-89 16,0 3-30-16,2 5-65 15,3 3-28-15,4 10-21 16,8 5 2-16,3 6 5 16,2 1 1-16,7 4-1 15,5 0-7-15,16-3-3 16,5-2 0-16,12-13 1 16,0-6 0-16,1-9 4 15,-4-6 1-15,-12-4 7 0,-8-2 11 16,-23-2 4-16,-13-2-5 15,-16 4-19-15,-7 4-61 16</inkml:trace>
  <inkml:trace contextRef="#ctx0" brushRef="#br0" timeOffset="94132.5824">8550 8771 639 0,'7'0'375'15,"2"2"-53"-15,14-2-141 16,11 0-31-16,13 0-68 16,2 0-28-16,0 0-32 15,-6-1-26-15,-10-3-151 16,0-3-234-16</inkml:trace>
  <inkml:trace contextRef="#ctx0" brushRef="#br0" timeOffset="94346.1324">8590 8937 686 0,'0'0'396'0,"6"2"-35"16,15 2-175-16,7-2-29 0,14-2-59 15,9 1-33-15,-3-1-40 16,-6-6-38-16,-1 2-308 16</inkml:trace>
  <inkml:trace contextRef="#ctx0" brushRef="#br0" timeOffset="94742.0716">9158 8884 657 0,'1'3'370'16,"-1"-3"-76"0,10-1-86-16,10-1-29 0,12-4-47 15,6 5-23-15,6 0-36 16,-5 1-15 0,-10 1-24-16,-5-1-10 15,-7-1-89-15</inkml:trace>
  <inkml:trace contextRef="#ctx0" brushRef="#br0" timeOffset="106589.4417">15897 8730 681 0,'1'1'296'0,"4"3"-133"0,7 1-16 16,14-3-7-16,9-2-6 0,17-2-39 16,1-6-21-16,3-3-40 15,-1 3-36 1,-6 5-319-16</inkml:trace>
  <inkml:trace contextRef="#ctx0" brushRef="#br0" timeOffset="107321.8678">16659 8585 350 0,'6'-4'299'16,"-4"-3"38"-16,2 1-87 16,-4 0-41-16,-6 6-77 15,-7-7-34-15,-5 6-51 0,3 1-14 16,-10-3-20-1,4 6-6-15,-1 0-7 16,0 0-1-16,1 3-3 16,6-2-1-16,6 4-1 0,-2 1 1 15,6 2-1-15,-2 2 1 16,-1-2 2-16,1 5-1 16,1-2-2-16,5 0-2 15,3-4 0 1,9-1 2-16,6-7 3 0,4-2 3 0,5-2 0 15,-1-3 0-15,0 6-3 16,1 6 2-16,0 7 2 16,-3 4 3-16,-4 8 3 31,-4 2 1-31,-9 7-1 0,-1-1 1 0,-10-2 1 16,-11-6 1-1,-4 0 2 1,-7-6-1-16,-9-13 1 0,0-3-3 0,-4-17-17 15,3-6-16-15,12-2-39 16,5-5-31-16,15 6-83 0,7 2-55 31</inkml:trace>
  <inkml:trace contextRef="#ctx0" brushRef="#br0" timeOffset="107762.2989">16718 8703 829 0,'0'-2'363'0,"6"-1"-169"16,3 7-35-16,10 6-44 0,5 8-11 15,10 5-33-15,2 2-17 16,-4 4-23-16,-5-3-11 16,-23 1-10-16,-6 0-2 15,-15-6-15-15,-5-3-18 16,2-14-25-16,4-4-12 16,9-11-6-16,4-4 14 15,12-5 19-15,7-4 11 0,10-3 20 16,6 4 3-16,4-2 1 15,-3-1 1-15,-4 2 10 16,2 0 17-16,-13 2 19 16,-6 3 5-1,-12-1 4-15,-10 0-6 0,-16 5 0 16,-5 6 2-16,-10 3-12 16,-3 2-10-16,8 4-22 15,7-1-7-15,17 2-66 16,8 6-70-16,5 1-283 15</inkml:trace>
  <inkml:trace contextRef="#ctx0" brushRef="#br0" timeOffset="108252.0844">17331 8709 714 0,'0'-5'337'16,"0"-6"-123"-16,-5 0-29 0,-8 2-44 16,-3 1-22-16,-8 2-41 15,1 4-22-15,-4 5-35 16,1 3-12-16,5 9-17 16,3 2-6-16,6 9-4 0,8 6-1 15,5 8 4-15,10 4 5 16,5-7 4-16,2-5 5 15,11-13 7-15,1-9 4 16,8-17 8-16,1-9 13 16,-6-16 31-1,-7-6 24-15,-15-3 44 16,-10 3 4-16,-18 4-22 16,-11 3-25-16,-8 8-51 15,-3 3-20-15,10 12-73 0,6 6-77 16</inkml:trace>
  <inkml:trace contextRef="#ctx0" brushRef="#br0" timeOffset="108829.4116">17723 8870 329 0,'5'-2'216'0,"7"-5"13"16,-3-2-42-16,0-5-48 15,-2 1-15-15,-5-4-18 16,-2 0-5-16,-7-1 5 0,-5-1-6 16,-8 4-24-16,-3 1-18 15,-2 9-41-15,-4 5-17 16,6 14-15-16,3 5-2 15,4 11 4-15,4 3 3 16,7 4 5-16,1-1 1 16,13-9 4-16,5-4 5 0,9-15 6 15,6-2 2-15,-1-14 2 16,1-5-2-16,-4-4 0 16,-7-5-2-1,-7 8-2-15,-7 3-4 0,-2 10 8 16,-2 4 3-1,-2 9 7-15,1 3 4 16,2 4-9-16,5 2-5 16,5-4-7-16,5-2-1 15,3 1-44-15,1-5-72 16,-3-3-318-16</inkml:trace>
  <inkml:trace contextRef="#ctx0" brushRef="#br0" timeOffset="109080.1079">17961 8940 677 0,'0'2'391'15,"0"3"-19"-15,6 6-153 16,-2 0-94-16,1 5-16 0,4 3-37 15,0-1-20 1,11 4-27-16,1-4-8 16,3 1-35-16,-2-4-41 0,1-4-137 15,0 1-138 1</inkml:trace>
  <inkml:trace contextRef="#ctx0" brushRef="#br0" timeOffset="109305.1781">18130 8973 711 0,'-4'-3'391'0,"-8"1"-73"15,-4 0-63-15,0 4-89 16,-1 10-36-16,-5 5-49 15,-1 7-15-15,-8 3-26 16,-1-2-12-16,1 2-43 16,5-3-78-16</inkml:trace>
  <inkml:trace contextRef="#ctx0" brushRef="#br0" timeOffset="111755.35">15597 9979 430 0,'2'0'266'0,"-2"1"-23"0,5 2-100 16,-5-3-33-1,8 1-39-15,22 3-12 0,37 1-32 16,-21-5-9 0,-4 0-7-16,-3-2-1 15,-11-1-1-15,-11 0 0 16,-10 0 0-16,-7 1 0 0,-9 4-5 15,-5-1 0-15,-13-2-3 16,-1 7-2-16,1 8-2 16,1 5 1-1,9 12 3-15,8-8 4 0,8 0 5 0,5-3 1 16,17-5 0-16,5-5 1 16,13-8 0-1,4-4-1-15,0-10-2 16,-2 0-2-16,-10-7 0 0,-6 1-1 0,-11 4-1 31,-5 0-1-31,-3 6-5 16,-2 7-3-16,-3 9 2 0,-1 8 2 0,-1 12 7 15,-3-1 2 1,0 1 0-16,4-6-1 0,0-7-1 16,4-6 2-16,10-10 2 15,1-8-1-15,2-10-1 31,3-7-1-31,-4-2-4 0,4 2 1 16,-3 2 8-16,2 6 14 16,-4 7 25-16,-2 6 6 0,-2 9 11 0,-2 2-5 31,-2 9-21-31,1 0-5 16,-3 4-20-16,-1-3-9 0,3 1-18 15,0 2-52 1,3-2-194-16</inkml:trace>
  <inkml:trace contextRef="#ctx0" brushRef="#br0" timeOffset="111976.9205">16349 10035 837 0,'7'-5'431'15,"2"-3"-130"-15,11 6-142 16,3 6-40-16,9 11-48 15,3 7-15-15,-3 5-23 16,-7-3-9-16,-12-2-8 16,-9-5-1-16,-12-3 6 15,-4 0 2-15,-12-14 1 16,-2 0-34-16,1-8-142 0,2-6-201 16</inkml:trace>
  <inkml:trace contextRef="#ctx0" brushRef="#br0" timeOffset="112863.7119">17467 9911 392 0,'-10'-2'223'0,"-13"-5"-9"0,-5 5-67 16,2 7-33-16,0 1-17 0,8 7-39 15,9 2-24-15,13-1-28 16,11 4-5-16,15-3 2 16,6-1 0-16,3-5 3 15,-1-2 1-15,-7-5 0 0,-11-3 3 16,-13-1 2-16,-9-5 0 16,-13 0-3-16,-1 5-3 15,-14 1-4-15,-3 1 1 16,-1 8 4-16,-1 2 4 15,16 3 12-15,5 4 2 0,11-1 6 32,6 2-2-32,12 2-7 0,5 0-4 0,13 1-5 15,1-3-4 1,2-9 1-16,-3-3 1 0,0-9 1 16,-2-7 0-16,-1-5-3 15,-4-5 0-15,-5-1-1 16,-5-3 0-16,-8 5 1 15,-1 5-1-15,-7 7 3 16,0 5 0-16,0 9 0 16,0 6-1-16,-1 1-4 15,-2 4-1-15,3-4-1 16,0-3-1 0,-2 0 2-16,4-7 2 15,-2-4 0-15,0-4-2 0,0 3-2 0,0-1-2 16,4-17-1-16,22-34 1 31,-7 22 1-31,3 5 15 0,3 6 22 0,1 5 8 31,-4 15 5-31,-3 4-11 16,-5 14-22-16,-5 2-4 0,-3 3-6 0,-2 3-2 16,-3 0-73-16,1-4-93 15</inkml:trace>
  <inkml:trace contextRef="#ctx0" brushRef="#br0" timeOffset="113039.6137">18077 9982 1018 0,'0'3'452'0,"-1"10"-205"16,-1 3-65-16,3 8-70 15,5 1-24-15,2-2-43 0,1 1-17 16,1-5-152-16</inkml:trace>
  <inkml:trace contextRef="#ctx0" brushRef="#br0" timeOffset="113402.0361">18200 10012 846 0,'1'-4'393'15,"3"-3"-154"-15,19 5-139 16,11 0-35-16,14 0-29 16,4-1-9-16,-2 3-16 15,-8-2-1-15,-16 0 0 16,-11-1 3-16,-14-2-2 15,-7 2-2-15,-8 1-2 16,-7 0-5-16,-3 6 11 16,-1 3 12-16,2 7 9 15,8 3 6-15,7 3-2 0,4 4-9 16,5-2-8-16,10 2-3 16,7 0-7-16,4-5-2 15,9-2-37-15,-4-10-53 16,9-7-194-16,2-4-181 15</inkml:trace>
  <inkml:trace contextRef="#ctx0" brushRef="#br0" timeOffset="113653.2757">18913 10021 787 0,'-3'2'430'16,"-7"5"-112"-16,-5 11-135 16,-10-3-40-16,-9 10-76 15,-5-1-23-15,-1-9-24 16,1-1-4-16,10-12-53 15,4-3-42-15,6-8-48 16,3-9-6-16,5-5 48 16,7 2 39-16,9-3 47 15,5 5 15-15,11 8 28 16,2 4 13-16,5 14 22 16,2 11 3-16,0 8-12 0,2-2-8 15,-3 7-21-15,-3 1-12 16,-11-12-29-16,-3 2-65 15</inkml:trace>
  <inkml:trace contextRef="#ctx0" brushRef="#br0" timeOffset="113796.5491">18746 9721 1066 0,'-1'3'462'0,"-1"8"-222"0,4 5-156 16,9 5-109-16,8 5-402 0</inkml:trace>
  <inkml:trace contextRef="#ctx0" brushRef="#br0" timeOffset="114230.1054">18995 10008 848 0,'6'6'419'16,"6"9"-91"-16,10 7-168 15,21 16-67-15,8 4-17 0,12 9-35 16,-2 1-12-16,-13-2-36 16,-12-8-83-1</inkml:trace>
  <inkml:trace contextRef="#ctx0" brushRef="#br0" timeOffset="114401.5782">19265 10009 1010 0,'-14'12'414'0,"-17"10"-239"15,-4 5-69-15,-6 17-52 0,-1 0-12 16,3 8-25-16,7 3-5 15,8-4-56-15,9-3-108 16</inkml:trace>
  <inkml:trace contextRef="#ctx0" brushRef="#br0" timeOffset="114705.3235">19423 10015 953 0,'-5'5'391'16,"-6"6"-240"-16,1 1-61 0,10 8-44 16,3 0-1-16,14 1 3 15,9 2-1-15,4-7-11 16,4-5-4-16,5-8-7 0,-5-7-1 15,-1-8 5 1,-4-5 1-16,-15-4-1 16,-5 1-3-16,-17-8-12 0,-5 4-42 15,-8 2-162-15,3 6-213 16</inkml:trace>
  <inkml:trace contextRef="#ctx0" brushRef="#br0" timeOffset="114958.5172">19769 9995 907 0,'8'0'440'15,"4"-2"-152"-15,6 12-175 16,2 3-48-16,2 10-32 16,-1 5-5-16,-5 0-8 15,-4-3-4-15,-5-3-4 16,1-5 0-16,2-10 8 0,3-2 4 31,1-13 4-31,-4-6 1 16,7-7-4-16,-5-2-3 15,-9-2-7-15,10 5-1 16,-13 1-118-16,0 0-121 16</inkml:trace>
  <inkml:trace contextRef="#ctx0" brushRef="#br0" timeOffset="115276.3553">20359 9961 910 0,'-5'-4'375'0,"-10"-6"-230"0,-1 6-42 15,-3 10-57 1,-3 2-13-16,7 7-17 0,4 7-3 16,11-1-4-16,6 5 0 15,8-2 13-15,1-5 10 16,2-5 21-16,-3-5 7 16,-5-3 5-1,-2-3 5-15,-9-4-11 0,-5-2-8 0,-8-3-13 16,0 0-59-16,-4-1-188 15</inkml:trace>
  <inkml:trace contextRef="#ctx0" brushRef="#br0" timeOffset="115567.2357">20401 10003 1028 0,'15'9'460'0,"13"5"-214"0,-5-1-52 16,-3 6-59-1,-9-4-22-15,-11-2-38 0,0 4-22 16,0-8-27-16,-5-1-4 16,6-7 2-16,1-2-17 15,7-6-47-15,4-9-27 16,5-6-42-16,4 3 9 16,-1 0 40-16,3 5 23 15,0 12 29 1,-3 2 4-16,-6 4 25 0,-2 9 16 15,-9 4 23-15,-4 2 5 16,0 7-21-16,-1-3-13 16,0-1-39-16,3-1-83 15</inkml:trace>
  <inkml:trace contextRef="#ctx0" brushRef="#br0" timeOffset="115777.4391">20989 10016 1179 0,'9'6'527'0,"3"3"-273"0,11 11-104 16,-1 0-35-16,-7 0-55 16,-8 0-8-16,-18-9-18 15,-7-4-4-15,-6-5 0 16,1-2-16-16,-2-10-150 15,0-4-474-15</inkml:trace>
  <inkml:trace contextRef="#ctx0" brushRef="#br0" timeOffset="116587.9096">22134 9975 804 0,'-2'2'369'0,"-6"6"-154"0,-6 6-70 16,-9 5-74-16,-7 6-18 15,-9-2-28-15,3-1-8 16,0-10-2-16,8-6 1 16,7-7-27-16,3-12-16 15,13-6-12-15,0-4-4 16,6-2 23-16,5 1 13 0,4 5 31 16,3 5 10-1,10 10 15-15,-4 5 7 16,6 16-17-1,5 1-6-15,1 6-11 0,6 5-6 16,-4-5-6-16,0-3-1 0,-8-3-1 16,-4-6 0-16,-7-9-9 15,-4 2-13-15,-2-10-14 16,0 2-4 0,-2-7 7-16,-3-5 12 0,1 1 11 0,0 1 1 15,2 6 1 1,3 7 8-16,-1 5 12 15,-2 2 9-15,-3 5 11 16,-3-5 0-16,-2 3-5 0,1-4-6 16,1-2-8-16,-2-2 1 15,2-3-3-15,0 0 0 16,0 0-7 0,3-7-5-16,2-11-5 15,39-30 0-15,-28 34-2 16,0-3-1-16,0 10-3 0,6 8 3 0,-2 6 1 15,-1 9 0 1,2 6 2 0,-8-4-2-16,-3 5 2 15,-2-2-54-15,0 1-302 16</inkml:trace>
  <inkml:trace contextRef="#ctx0" brushRef="#br0" timeOffset="116989.2497">22849 10143 667 0,'0'-12'366'0,"0"-8"-66"0,-9-3-110 16,-2-4-20 0,-12-3-25-16,-2 1-13 0,-6 3-26 15,-4 5-15-15,1 14-31 16,-3 4-15-16,7 11-28 15,6 4-8-15,8 3-9 16,6 8-3-16,15 3 2 16,6 3 2-16,16-3 6 15,3-4 1-15,7-9 3 16,2-2 1-16,-3-6 3 16,-4-5 0-16,-14-7-44 15,-3-8-41-15,-10-7-119 0,-5-3-86 16,-7-12-152-16,-6-4-15 15,-3-13 143-15,0-7 148 16,5 0 294-16,4 2 126 16,7 19 58-1,1 9-36-15,4 18-59 16,-3 12-66-16,0 14-86 16,2 9-26-16,0 18-41 0,1 7-20 15</inkml:trace>
  <inkml:trace contextRef="#ctx0" brushRef="#br0" timeOffset="117974.389">1584 10757 690 0,'4'0'306'0,"5"5"-117"0,10-2-45 15,15 3-38-15,8-2-17 16,7-4-49-16,7 0-16 16,-5-4-12-16,-6 2-3 15,-12 0-36-15,-10-2-49 16,-18 4-144-16,-7 0-90 16</inkml:trace>
  <inkml:trace contextRef="#ctx0" brushRef="#br0" timeOffset="118104.9153">1832 10770 275 0,'-4'4'249'0,"-6"6"66"15,7 4-25-15,3 5-82 16,1 4-39-16,6 5-69 16,3 1-26-16,8 2-40 15,-1-4-14-15,3-4-43 16,-2-5-71-16</inkml:trace>
  <inkml:trace contextRef="#ctx0" brushRef="#br0" timeOffset="118369.0457">2199 10842 511 0,'-5'-6'340'15,"-6"-6"20"-15,-5 3-86 16,-3 9-101-16,0 5-45 0,1 9-73 31,2 2-30-31,8 7-26 0,2 3-5 16,11 0 0-16,6 1 1 0,11-5 5 31,6-7 0-31,3-9 7 0,-1-6 2 0,-5-9 37 16,-4-3 22-16,-13-5 30 15,-7 0 8-15,-16-4-28 16,-5 0-21-16,-13 7-35 16,5 2-28-1,2 3-59-15</inkml:trace>
  <inkml:trace contextRef="#ctx0" brushRef="#br0" timeOffset="119029.699">3404 10792 453 0,'-21'8'215'0,"-22"6"-43"15,-3-6-9-15,6-10-9 16,3-9-2-16,11-9-43 16,10-9-22-16,16-8-43 15,11-4-17-15,15 3-11 16,4 8 5-16,14 13 23 16,7 11 16-16,3 19 20 0,0 9-3 15,-14 17-2-15,-11 4-6 16,-29 10-16-16,-9 2-10 15,-22 9-13-15,-15-3-7 16,-7-11-7-16,4-7-1 16,8-23-5-16,9-6-5 0,10-14-8 15,4-3-8-15,14-7-6 16,7 2 1-16,15-4 0 16,3 0 2-16,15 7 4 31,3-1 1-31,9 10 3 0,1 8 2 15,-7 1 4-15,-2 3-10 0,-9-5-181 16</inkml:trace>
  <inkml:trace contextRef="#ctx0" brushRef="#br0" timeOffset="119320.2571">3823 10679 1068 0,'-9'1'438'16,"-7"4"-278"-1,4 2-54-15,12 4-54 0,8 1-12 16,15 3-8-16,3-5 5 0,6-5 9 31,-1-5 3-31,-10-5 11 0,-7-5 3 0,-19-2-12 16,-7 1-8-16,-18 0-20 15,-5 3-10 1,-5-1-10-16,4 2-1 16,16 6-95-16,9 1-88 0</inkml:trace>
  <inkml:trace contextRef="#ctx0" brushRef="#br0" timeOffset="119474.8367">3899 10882 1989 0,'13'-2'5'16,"4"2"6"-16,10 0-37 0,-17 0-162 16,-5 1-156-16</inkml:trace>
  <inkml:trace contextRef="#ctx0" brushRef="#br0" timeOffset="119604.6778">3729 10985 778 0,'4'2'441'15,"10"1"-112"-15,18 0-103 16,6 0-48-16,12-3-92 16,-2 0-32-16,-12-1-82 15</inkml:trace>
  <inkml:trace contextRef="#ctx0" brushRef="#br0" timeOffset="120269.3031">4599 10801 531 0,'0'4'293'0,"0"12"-25"0,2 17-108 16,8 21-82-16,-1 4-3 16,4 2-28-16,-2-13-9 15,-4-18-6-15,-1-6-2 16,-3-19 8-1,-2-3 1-15,-2-12-1 16,-3-8-4-16,-8-11-16 0,-2-7-3 16,-2-13-5-16,0-4-1 15,4 0-3-15,8 1-4 0,6 18-7 16,6 11-2-16,10 22 0 16,0 11 2-16,10 21 5 15,-1 10 0-15,14 15 0 16,0 2 0-16,6-8 3 15,9-6 2-15,-12-15 4 16,-1-8 1 0,-13-18 34-16,-8-8 13 15,-1-12 11-15,-5-11 6 0,-3-6-7 0,-4-7-8 16,-17-9-8-16,1 1-9 16,-8 6-29-1,-1 7-7-15,10 18-94 16,-3 9-80-16</inkml:trace>
  <inkml:trace contextRef="#ctx0" brushRef="#br0" timeOffset="120413.2613">5287 11116 1393 0,'0'0'572'0,"0"-1"-380"15,-1-6-59-15,1 6-161 16,0 0-176-16</inkml:trace>
  <inkml:trace contextRef="#ctx0" brushRef="#br0" timeOffset="121047.8715">5627 10776 456 0,'0'0'309'16,"0"0"-37"-1,-2 13-50-15,2 23-86 0,0 13-45 16,1 12-8-16,3 5-7 0,0-14-16 15,6-10-9 1,-2-14-18-16,1-14-3 16,0-12 2-16,-2-4 2 0,-1-13-2 15,-3-7-3 1,-4-14-12-16,-3-7-4 0,-2-11-3 16,-3-1-2-16,0 1-3 15,5 4-5-15,4 26-10 16,4 10-8-16,7 27-2 15,4 12 4-15,11 20 10 16,9 7 6-16,12-2 6 0,4-3-1 16,2-15 3-16,-5-7 3 15,-2-19 3 1,-2-6 11-16,-7-12 24 0,-3-12 5 16,-12-4 15-16,-5-12-5 15,-16-14-19-15,-6 1-5 16,-14 0-22-16,-8 8-9 0,-2 25-25 31,3 10-42-31,9 24-163 16</inkml:trace>
  <inkml:trace contextRef="#ctx0" brushRef="#br0" timeOffset="121760.0214">6379 11076 1016 0,'15'2'420'0,"9"-4"-254"0,-1-1-34 15,2-4-57-15,-5-5-22 0,-2-2-29 0,-11-3-5 32,-11-2-6-32,-6 5-4 0,-12 2-4 0,-5-2-4 31,-3 10-4-31,-4 1-2 15,3 12-4-15,5 10-2 0,8 6 8 16,11 3 6-16,9-4 21 16,14-1 12-16,7-2 9 15,2-8 3-15,2 2-7 16,-1-7-6-16,0-6-9 16,3-1-5-16,0-12-6 15,2 2-2-15,-7-4-20 16,0 7-13-16,-9-5-28 15,-3 3-13-15,-1-2-9 16,-1-4 4-16,-2 4 19 16,0-2 11-16,-4-2 23 15,-2 3 8-15,-2 5 5 16,-5 4 7-16,-5 10 17 0,1 1 7 16,-2 4 11-16,5 0-4 15,7 2-12-15,4 0-5 16,8 4-2-16,0-8 1 15,5 2 2-15,1-3-1 16,0-7-2-16,0-3 1 0,0-6-2 16,-2-7-2-16,-1-4-4 15,3 2-5-15,-5-3-5 16,-2-3-4-16,1 9-3 16,-6 2-2-16,-4 6-2 15,0 6 1-15,-1 6 3 16,3 5 1-16,0 4 6 15,2 3 1-15,1-2 0 16,-1-3 1-16,7 1-1 16,-1-5 2-16,3-6 3 15,6 0 15-15,1-11 10 16,1-7 3-16,-2-2 2 16,-2-7-13-16,-11-3-10 15,-1 3 5-15,-10-1-106 0,-5 1-84 16</inkml:trace>
  <inkml:trace contextRef="#ctx0" brushRef="#br0" timeOffset="122169.6105">7292 10688 538 0,'6'-10'364'16,"4"-11"6"-16,-5 20-178 15,-2 6-27-15,-1 19-61 0,0 7-27 16,4 24-20-16,-1 10-14 16,-1 10-11-16,0 2-4 15,2-11-2-15,2-5-1 16,2-19-14-16,-5-9-42 15,-1-16-157-15,-5-15-206 16</inkml:trace>
  <inkml:trace contextRef="#ctx0" brushRef="#br0" timeOffset="122520.4848">7254 11029 595 0,'0'-1'305'15,"5"1"-86"-15,2-2-41 16,13 3-81-16,10 10-26 0,4-3-43 15,3 4-14 1,1-4-6-16,0-2-1 0,-2-4 2 0,0 2 3 16,-10-8 35-1,-5 1 13-15,-9 1 24 0,-4-2 7 16,-4 5-22-16,-1 3-7 31,0 0-22-31,-3-4-9 0,0 0-12 16,0 0-5-16,19 9-5 0,34 9-1 0,-26-16 0 31,-3-1 0-31,-3-3 2 0,-4-4 2 0,-8-1 4 16,0 1 1-16,-11-3 0 15,-4 1-3 1,-14-1-5 0,-7-1-4-16,-8 5-5 15,0 4-3-15,5 4-27 16,4 4-66-16</inkml:trace>
  <inkml:trace contextRef="#ctx0" brushRef="#br0" timeOffset="122903.803">7886 11016 970 0,'9'2'479'16,"7"-3"-189"-16,5 11-105 15,-4 4-35-15,-5 1-57 16,-3 8-22-16,-9 1-28 16,-4-3-8-16,1 0-17 15,1-7-2-15,-2-13-1 16,9 1-1-16,2-12-6 15,2-6-4-15,11-3-8 16,-1-2-4-16,6 1 1 16,1 5 2-16,2 2 2 15,-2 4 0-15,-1 11 8 0,-8 4 9 16,-3 5 20-16,-3 0 9 16,-4 6-3-16,-1-2-8 15,-5 2-15-15,-1 1-7 16,-1-6-36-16,0-1-91 15</inkml:trace>
  <inkml:trace contextRef="#ctx0" brushRef="#br0" timeOffset="123122.5014">8699 10949 1323 0,'2'-3'535'0,"3"-1"-354"0,2 4-60 16,-1 3-81 0,1 2-25-16,-2 0-87 0,2 3-83 15</inkml:trace>
  <inkml:trace contextRef="#ctx0" brushRef="#br0" timeOffset="123300.5807">8692 11164 1019 0,'1'0'525'0,"1"2"-88"0,1-2-141 16,-3 0-78-16,0 0-39 15,0 0-83 1,0 0-33-16,2 0-33 16,4 0-12-16,-6 0-31 0</inkml:trace>
  <inkml:trace contextRef="#ctx0" brushRef="#br0" timeOffset="125503.5034">9855 11689 310 0,'12'2'200'0,"5"1"16"15,-13-1-26-15,-21-1-66 16,-12-1-33-16,-28 1-63 16,-15-1-5-16,-14-1 12 15,-8-2 13-15,17 3 14 16,13 0-7-1,24 0-7-15,15 3-11 0,17 3-13 16,10 4 4-16,18 5 12 16,9 2 2-16,12 6 0 0,5 5-4 15,-1 1-17-15,-6 4-3 16,-22 5 0 0,-15-2 1-16,-29 0-1 0,-13-4-1 15,-10-3-4-15,0-1-4 16,12-3-4-1,11 0-1-15,12-2 1 0,8-1 8 0,14-5 27 16,6-1 8-16,25-6 3 16,14 0-7-16,20 2-24 15,10-2-7-15,4 1-4 16,-8-4 2-16,-16 0-110 31,-10-3-91-31</inkml:trace>
  <inkml:trace contextRef="#ctx0" brushRef="#br0" timeOffset="125851.664">10057 11947 785 0,'0'4'359'16,"-2"15"-122"-1,-2 5-34 1,1 12-41-16,0 6-24 15,1-5-71-15,1 4-24 16,1-6-24-16,1-7 10 0,4-8-78 16,-1-6-29-16,2-16-27 15,-3-9-15-15,-3-13 76 16,0-7 28-16,-2-14 27 16,-4-1 5-16,-3-15 10 15,-1-11 7-15,-1-3 8 16,6-3 2-16,7 18-2 15,5 15 0-15,4 18 0 16,3 9-5-16,5 12-13 16,5 4-7-16,13 5-13 15,7 6-3-15,5-1-8 16,1-3-35-16,8-2-135 0,1 0-140 16</inkml:trace>
  <inkml:trace contextRef="#ctx0" brushRef="#br0" timeOffset="126057.6339">9982 12044 891 0,'10'6'395'16,"6"-6"-159"-16,25 4-133 15,12-1-9-15,8-3-35 16,6 5-23-16,-5 0-109 16,-7 4-123-16</inkml:trace>
  <inkml:trace contextRef="#ctx0" brushRef="#br0" timeOffset="126246.6017">10333 12139 845 0,'6'5'386'0,"6"3"-123"16,11 9-189-16,5 2-9 0,3 4-23 31,-4 0 8-31,-5-2-181 0</inkml:trace>
  <inkml:trace contextRef="#ctx0" brushRef="#br0" timeOffset="126396.1756">10585 12135 1104 0,'-17'8'484'16,"-17"5"-229"-16,-3 12-150 15,-1 3-34-15,0 3-35 0,5 0-21 16,7-6-146-16</inkml:trace>
  <inkml:trace contextRef="#ctx0" brushRef="#br0" timeOffset="127003.7512">10028 11489 878 0,'-12'0'379'0,"-11"0"-179"16,12 3-37-16,21-3-60 15,13-5-22-15,31 4-53 16,12-2-17-16,16 3-4 16,7 4-3-16,-7-2 1 0,-3 3-20 15,-20-1-56-15,-13 0-20 16,-24-4-11-16,-13 1 21 15,-10-5 57-15,-5-6 19 16,-2 0 11-16,4 0 2 16,1-2 19-16,5 11 17 0,1 1 41 15,2 8 17-15,-3 11 10 16,-1 2-6 0,-6 7-35-16,1-4-15 15,-1 1-67-15,5-8 516 0</inkml:trace>
  <inkml:trace contextRef="#ctx0" brushRef="#br0" timeOffset="127283.7062">10963 11920 662 0,'8'1'378'0,"12"0"-26"0,5 1-176 0,11 3-95 16,3-3-27-1,-1-1-43-15,-1 1-70 0</inkml:trace>
  <inkml:trace contextRef="#ctx0" brushRef="#br0" timeOffset="127457.98">10927 12047 766 0,'6'3'428'16,"10"-2"-32"-16,13 2-152 16,17 0-86-16,11-1-38 15,1 3-63-15,0-3-23 0,-20 0-102 16,-14 1-402-16</inkml:trace>
  <inkml:trace contextRef="#ctx0" brushRef="#br0" timeOffset="128286.0656">11598 11810 919 0,'2'2'397'15,"5"6"-193"-15,3 18-108 16,7 11-19-16,-3 13-21 16,-6 1-12-16,-5-7-19 15,-8-10-4-15,-4-14-5 16,6-5 0-16,0-11 3 15,4-7 0-15,6-14-5 16,1-6-3-16,6-16-11 16,4 2 0-16,2-6-1 15,4 2 0-15,6 13 4 16,-3 5 14-16,3 23 17 0,-5 7 9 16,-7 20 5-16,-5 5-10 15,-11 2-15-15,-2 1-5 16,-5-11-6-16,2 0-1 15,3-8-3-15,1-9-8 16,12-8-21-16,3-9-5 0,6-16-2 31,3 2 5-31,3-6 20 16,1 4 2-16,1 10 5 16,-7 4 14-16,-3 17 21 0,-6 10 11 15,-11 12 5-15,-1 7-11 16,-7 1-18-1,0-1-8-15,5-3-64 0,2-6-80 0</inkml:trace>
  <inkml:trace contextRef="#ctx0" brushRef="#br0" timeOffset="130159.3266">12571 12074 239 0,'4'-3'186'15,"5"-2"31"-15,-1-3-38 16,2-4-47-16,1 4-15 15,0-7 1-15,-7-7 4 0,-8-6 3 16,-2-4-5-16,-14-1-22 16,-1 8-13-1,-11 11-29 1,-6 8-15-16,0 16-24 0,0 11-7 0,6 11-10 16,7 5-2-16,12 3-3 15,9-4 1-15,14-3 4 31,7-7 0-31,8-14 5 0,6-5 2 0,2-11 3 16,1-4 0-16,-1-6 0 16,-4-6-1-16,-8-4-2 15,-4 4 1-15,-11 0-4 16,-4 11 15-16,-2 14 9 16,2 6 6-16,1 10 9 0,8 2-14 15,4-6-7-15,5-2 8 16,10-1-123-16,-4-1-136 15</inkml:trace>
  <inkml:trace contextRef="#ctx0" brushRef="#br0" timeOffset="130592.039">12808 12097 979 0,'5'0'449'15,"6"8"-189"-15,4 1-117 16,5 4-30-16,6 9-43 16,-1-1-21-16,-1 1-33 15,-5-3 6-15,-4-4-87 16,-3-2-72-16</inkml:trace>
  <inkml:trace contextRef="#ctx0" brushRef="#br0" timeOffset="130729.8879">13059 12098 543 0,'-4'-6'361'0,"-7"5"28"0,-5 2-86 16,-13 12-113-16,-7 6-40 15,-5 6-77-15,0 3-33 16,3-3-9-16,7 1-60 16</inkml:trace>
  <inkml:trace contextRef="#ctx0" brushRef="#br0" timeOffset="131475.1389">12443 11650 696 0,'-7'0'323'0,"-5"0"-94"15,5 0-41-15,16 0-52 16,11 0-21-16,29 7-69 15,11-2-13-15,21 5-13 16,8 1-7-16,-5-2-5 16,-5 2 1-16,-20-4-55 15,-14-3-42-15,-25-4-134 16,-10-2-106-16,-11-5-54 0,-7-2 19 16</inkml:trace>
  <inkml:trace contextRef="#ctx0" brushRef="#br0" timeOffset="131792.8253">12933 11659 74 0,'3'0'91'16,"0"0"73"-16,0 0 26 0,-3-1 20 15,0 0 4-15,0 0-13 16,0-1-7-16,0 1-18 16,0 0-15-16,0 0-52 15,0 0-18-15,0 0-33 16,5 1-11-16,10 3 0 15,31 13-5-15,-33-14-8 16,-4 2-1-16,-4-6 6 16,-3-2 1-16,-2-3-6 15,-2-1-6-15,-4-1-14 16,-2 0-5-16,-15 4-6 0,-1 3-1 16,-6 2-2-16,1 3-3 15,16 3-5-15,6 6-1 16,13 5 1-16,7 6 3 15,11 7 13-15,1-2-40 16,-4-2-220-16</inkml:trace>
  <inkml:trace contextRef="#ctx0" brushRef="#br0" timeOffset="132285.5829">13715 11953 1019 0,'7'-2'429'0,"16"-3"-238"0,13-1-39 16,20 6-57-16,13 1-27 15,10 3-44-15,-7-3-8 0,-9 0-14 16,-9-3-42-16,-15-4-178 15,-3 0-203 1</inkml:trace>
  <inkml:trace contextRef="#ctx0" brushRef="#br0" timeOffset="132512.0011">13798 12079 596 0,'0'0'350'16,"0"-3"-39"-16,15 0-122 0,13-2-26 15,18 1-47-15,10 1-23 16,10 1-50-16,-2 0-14 16,-11 1-14-16,-1-1-4 15,-11 1-24-15,-6-2-56 16,-2-1-271-16</inkml:trace>
  <inkml:trace contextRef="#ctx0" brushRef="#br0" timeOffset="132749.5168">14194 11810 796 0,'5'2'396'16,"5"6"-124"-1,8 10-121-15,9 4-9 0,1 5-27 16,0 0-10-16,-6 2-23 16,-6-5-11-1,-10-3-26-15,-6 2-11 0,-12-7-8 0,-6 3-2 16,-9 1-3-16,2 0-3 16,-5 1-23-16,1-2-62 15</inkml:trace>
  <inkml:trace contextRef="#ctx0" brushRef="#br0" timeOffset="133734.5267">15152 12039 485 0,'5'-7'285'0,"2"-4"-57"0,-5-3-80 16,4 0-29-16,-6-2-48 15,-2-7-15-15,-4-3 3 16,-11-3 2-16,-9 1 5 16,-7 5-2-16,-15 16-26 15,-6 6-11-15,4 16-23 16,8 11-6-16,19 9-7 0,16 5 0 15,22 3 2 1,14-5 4-16,21-8 3 16,3-8 3-16,1-10 1 15,-6-11 1-15,-13-6 3 16,-5-2 0-16,-16-8-1 0,-9-3-1 16,-8-2-4-16,-6-4 1 0,-2 4-2 15,-2 2 0-15,-4 1 0 16,7 4-1-16,1 6-8 15,7 3-2 1,5 11-1-16,0 6 1 16,4 7 21-16,1 2 10 15,10 3 10-15,5-2 2 16,8-1-11-16,6-4-6 0,0-3-84 16,0-2-116-16</inkml:trace>
  <inkml:trace contextRef="#ctx0" brushRef="#br0" timeOffset="133922.3393">15426 12073 1020 0,'5'3'428'0,"15"3"-235"0,5 7-53 0,7 6-44 16,1 0-26-16,-4 6-36 31,0 1-10-31,-7-3-27 0,-9-3-46 0,1-8-188 16</inkml:trace>
  <inkml:trace contextRef="#ctx0" brushRef="#br0" timeOffset="134097.6519">15663 12075 1018 0,'-9'4'446'0,"-15"4"-228"16,-3 8-45-16,-4 8-75 16,-6 0-29-16,0 5-41 0,4 0-13 15,10-6-55-15,8-1-79 16</inkml:trace>
  <inkml:trace contextRef="#ctx0" brushRef="#br0" timeOffset="134363.5144">15843 11863 1250 0,'12'-1'499'0,"22"-1"-327"0,10-1-41 0,14 4-60 15,-3 2-22-15,-8 0-33 16,-5 1-14-16,-13-6-103 16,1 0-88-16</inkml:trace>
  <inkml:trace contextRef="#ctx0" brushRef="#br0" timeOffset="134549.4029">15931 12004 769 0,'-1'2'420'0,"1"3"-36"15,9-2-114-15,20-2-86 16,1-1-33-16,9 0-79 15,2 0-29-15,2-4-51 16,4-1-65-16,-3-4-333 16</inkml:trace>
  <inkml:trace contextRef="#ctx0" brushRef="#br0" timeOffset="134855.7329">16516 11960 881 0,'8'-1'450'15,"6"0"-143"1,12-1-114-16,6 2-28 0,12 0-56 16,5 2-25-16,2 3-35 15,-1-1-11-15,-10-2-15 16,-7-2-5-16,-8-3-22 16,-8-2-66-16</inkml:trace>
  <inkml:trace contextRef="#ctx0" brushRef="#br0" timeOffset="181384.7418">17328 11797 673 0,'-4'-1'342'15,"-4"-1"-118"-15,-1 6-62 16,3 15-83-16,1 6-30 16,5 8-24-16,8 5-6 15,10-4-8-15,9-5 0 16,8-7 0-16,5-5 4 0,-1-12 0 16,-1 1 0-16,-9-6 0 15,-10-8 0-15,-1-1 3 16,-9-8 2-16,-5-7-2 15,8-1-2-15,-12-11-5 16,2-1-1-16,-2 1 13 16,-7 3 12-16,3 13 19 15,1 11-2-15,-2 15-17 16,1 10-14-16,3 18-21 16,-1 8 1-16,6 9 1 15,6-1 1-15,3 0-39 16,1-10-60-16</inkml:trace>
  <inkml:trace contextRef="#ctx0" brushRef="#br0" timeOffset="181790.0772">17318 11672 686 0,'-3'-15'390'0,"0"-10"-72"15,-2 15-107 1,2 9-46-16,-2 19-59 0,1 13-32 16,1 32-28-16,0 12 3 15,4 23-12-15,0-1-1 0,0-1-15 16,3-7-4-16,1-17-1 15,5-8-22-15,5-22-174 16</inkml:trace>
  <inkml:trace contextRef="#ctx0" brushRef="#br0" timeOffset="182341.021">17697 12058 935 0,'3'-4'415'0,"5"2"-218"16,-1 0-44-16,0 10-70 16,0 6-25-16,0 11-25 15,0 6-9-15,-4 0-11 16,-1 2-2-16,-2-8 0 15,0-5-2-15,2-8 0 16,0-5 1-16,3-10 1 16,4-7 0-16,5-10-2 15,3-7-2-15,7 2-3 0,-2-3-1 16,-2 10 0 0,-6 4 1-16,-10 5 0 0,-3 8-2 15,-5 3-1-15,-5 2-1 16,-4 9-1-16,0 1 1 15,3-1-1-15,5 3-1 0,9-2 2 16,5-2 0-16,13 2 6 16,7-4 0-1,11-3 1-15,-3-4 10 0,1-2-134 16,-2-2-142-16</inkml:trace>
  <inkml:trace contextRef="#ctx0" brushRef="#br0" timeOffset="183021.0282">18301 11956 602 0,'3'-3'321'15,"8"-5"-78"-15,-3-4-39 0,0-5-65 16,0-1-18-16,-8-8-21 16,-2 7-8-16,-13-1-17 0,-11 2-16 15,-8 11-26-15,-8 6-13 16,-2 10-16 0,10 9-6-16,6 4-9 0,9 2-2 15,20 5 2 1,6-2 4-16,18-4 7 0,7-3 3 15,3-14 3 1,4-1 0-16,-1-9 2 16,-3-5 0-16,-10-5 2 0,-1-4 0 0,-11-2 0 15,-4 0-1-15,-4 3-2 32,-5 1 0-32,-1 8-8 0,-3 4-6 0,1 8-5 31,2 11-2-31,1 14 6 15,1 11 6-15,7 9 4 16,2-1 3-16,5 10 0 16,-1-1-2-16,-4 7 21 0,-3 2 9 15,-18-9 27-15,-9-10 11 16,-14-15-1-16,-10-13-1 16,-2-19-19-16,-2-7-9 15,12-13-22-15,6-4-17 16,16-2-101-16,8-2-81 15</inkml:trace>
  <inkml:trace contextRef="#ctx0" brushRef="#br0" timeOffset="781382.2006">1841 12889 502 0,'-12'-7'335'16,"-11"-9"9"-16,-7 13-154 15,1 4-34-15,-1 11-62 16,1 8-22-16,10 9-33 15,10 4-9-15,15 1-4 16,14 1-6-16,19-9 2 0,1-12 1 16,13-7 3-16,-5-11 3 15,-13-11 9-15,-1 2 5 16,-26-17-1-16,-8-2 2 16,-21-7-88-16,-8-8-63 15,-3 3-219-15,-1-1-170 16</inkml:trace>
  <inkml:trace contextRef="#ctx0" brushRef="#br0" timeOffset="781451.3413">1753 12642 371 0,'2'-3'225'16,"6"-2"-26"-16,-3-3-57 0,6 8-79 15,1 1-29-15,-1 10-132 16</inkml:trace>
  <inkml:trace contextRef="#ctx0" brushRef="#br0" timeOffset="781785.7302">2105 13045 660 0,'-2'3'291'16,"2"9"-138"-16,0-1-42 15,2-3-40-15,-2-2-19 16,0-5 6-16,0-3 8 0,-1 1-1 15,0 0 0-15,0-10-34 16,-1-14-14-16,-1-33-5 16,9 29 3-16,0-1 11 15,3 4 4-15,4 11 5 16,0 5 0-16,7 15-6 16,2 11-2-16,2 14-5 15,-4-1-4-15,-6 1-6 31,-3 0 1-31,-3-7-35 0,2 4-76 16</inkml:trace>
  <inkml:trace contextRef="#ctx0" brushRef="#br0" timeOffset="782257.1341">2496 12939 621 0,'-4'0'333'16,"0"0"-81"-16,-5 12-123 16,1 4-36-16,2 10-45 15,4 3-14-15,4-4-18 16,3-3-4-16,9-6-2 16,-1-3 2-16,6-11 10 15,-1-2 5-15,0-7 6 16,-8-7 0-16,-4-4-4 15,-3-3-4-15,-2-1-8 16,-1 6-5-16,0 10-6 16,-2 4-6-16,-4 9-2 15,6 4-1-15,4 4 0 16,2 0 3-16,6 0 1 16,0-1 1-16,5-9 3 15,5 2 2-15,6-7 4 0,-1-7 2 16,1-4 2-16,-2-5 1 15,-1-7-4-15,0 0-2 16,3 1-9-16,-1 3 7 16,-1 12-3-16,-1 8 5 15,-6 14 30-15,-2 7 9 16,-10 7 46-16,-6-1 14 16,-7-3-9-16,-10 0-13 15,-5-4-28-15,-1-5-56 0,3-5-285 16</inkml:trace>
  <inkml:trace contextRef="#ctx0" brushRef="#br0" timeOffset="782766.4152">3556 12988 802 0,'4'13'345'0,"2"16"-173"16,2 4-21-16,-3-2-33 15,-1 0-24-15,-1-4-43 16,1-5-17-16,0-11-13 16,-4-6 8-16,3-8 11 15,-3-10 1-15,0-8-2 16,4-2-12-16,-2-9-16 0,4-3-4 15,2-5-4-15,1-4-3 16,8 4-6-16,3 7-1 16,5 16 2-16,0 10 4 15,-4 18 4-15,0 12 3 16,-7 13-5-16,-1 3 0 0,-6 2 2 16,-3-5 13-16,7-3-153 15,4 1-204-15</inkml:trace>
  <inkml:trace contextRef="#ctx0" brushRef="#br0" timeOffset="783087.6721">3962 13122 849 0,'3'3'361'0,"11"4"-202"0,2 0-8 0,4-2-24 0,5 1-24 15,3-8-30-15,2 2-15 16,-3-6-18 0,-2-7-4-1,-9 0-6-15,-12-8-3 0,-12-5-9 0,-6 3-5 16,-13 2-12-16,-2 6-3 0,-2 13-12 31,-3 5-4-31,8 11-4 16,5 11 1-16,5 11 11 15,6 3 7-15,7 9 10 16,4 4 4-16,9 10-1 16,1 0-5-16,1-7 0 15,1-5 1-15,-2-21-29 16,4-5-29-16</inkml:trace>
  <inkml:trace contextRef="#ctx0" brushRef="#br0" timeOffset="783274.5292">4298 13069 923 0,'-1'1'422'0,"0"5"-148"0,-1 0-108 0,2-6-90 16,1 8-8-1,6 17-41-15,8 29-27 0,-6-28-328 16</inkml:trace>
  <inkml:trace contextRef="#ctx0" brushRef="#br0" timeOffset="783558.736">4437 13075 747 0,'-2'2'397'0,"8"5"-54"0,-1 2-136 15,6 8-68-15,4 2-29 16,-3 0-50-16,-1 2-16 16,-4-9-18-16,8-4 1 15,-1-12 7-15,6-4 2 16,3-12-1-16,-1-4-3 15,1-2-14-15,-5-1-4 0,-10 7-38 16,-3 1-62 0,-10 12-388-16</inkml:trace>
  <inkml:trace contextRef="#ctx0" brushRef="#br0" timeOffset="783749.0262">4880 13184 1438 0,'3'0'669'0,"2"-1"-319"16,-2 0-170-16,-3 0-55 15,0 0-90-15,0-1-46 16</inkml:trace>
  <inkml:trace contextRef="#ctx0" brushRef="#br0" timeOffset="784591.7566">5934 12725 768 0,'-18'-4'348'15,"-23"-3"-156"-15,-8 13-98 16,-5 7-14-16,-2 22-37 16,8 9-9-16,21 26-22 15,12 0-9-15,27 4 5 16,12-6-2-16,24-22 6 16,12-5 3-1,11-24 7-15,4-10 4 0,2-19 27 16,-9-15 14-1,-18-12 22-15,-11-5 10 0,-39-20-11 16,-18-1-14-16,-33-14-33 16,-7 5-17-16,-3 23-27 0,2 11 1 15,18 29-107 1,0 9-119-16</inkml:trace>
  <inkml:trace contextRef="#ctx0" brushRef="#br0" timeOffset="784924.126">6255 13144 518 0,'0'4'281'0,"0"5"-32"16,0 2-68-16,0-6-46 15,0-1-23 1,-3-1-8-16,3-5-13 16,0 1-21-16,0 0-5 15,4-17-47-15,12-34-7 0,-1 23-5 16,5 1 0-16,5 5 13 0,-3 6 4 16,-5 9 3-1,-4 8-3-15,-7 13-14 0,5 7-6 16,-2 9 1-16,1 0 2 15,-1 0 1 1,-5-5-22-16,9 0-140 16,4-3-128-16</inkml:trace>
  <inkml:trace contextRef="#ctx0" brushRef="#br0" timeOffset="785291.1124">6798 13178 619 0,'0'-8'325'15,"9"-1"-83"1,-8-5-20-16,-3-1-39 16,-1 3-21-16,-10-4-27 15,-2-1-15-15,-8 1-37 16,-4 4-23-16,-4 1-37 0,6 12-13 16,1 6-15-16,5 1-5 15,12 10-3-15,1-2 0 16,12 1 5-16,7 5 4 15,10-7 5-15,3-2 4 16,4-6 2-16,1-1 0 16,-2-4-24-16,-4-6-51 0,-4-4-142 15,-7-10-107-15,-14-10-129 16,0 0 50-16,-10-11 243 16,-4 0 162-16,1-4 260 15,-11-4 43-15,6 11-36 16,-1 12-44-16,2 12-105 15,6 11-49-15,4 8-57 16,4 5-84-16</inkml:trace>
  <inkml:trace contextRef="#ctx0" brushRef="#br0" timeOffset="785652.9323">6934 13006 869 0,'8'0'327'0,"7"2"-240"0,15 2-19 0,2 1-8 15,-1-2-14-15,1 0-22 16,-4-3-4-16,-7 0-4 15,-8-1 1-15,-11 1 8 16,-4 0 0-16,-17 4 19 16,-1 4 14-16,-3 4 0 15,0 2-1-15,8 1-27 16,7 3-20-16,9 1-14 16,5-2-1-16,14 4 0 15,3-1 3-15,8-2 3 0,5-5-19 16,4-7-96-16,5-7-75 15</inkml:trace>
  <inkml:trace contextRef="#ctx0" brushRef="#br0" timeOffset="785990.2893">7541 12955 638 0,'-16'-4'347'0,"-14"-7"-104"15,-1 7-104-15,7 5-42 0,7 5-71 31,6 7-17-31,12 4-12 0,0 2-2 16,14 3 7 0,-1-6 2-16,7-1 2 0,3-4 1 15,-5-5 1-15,1 0 1 16,-9-3 5-16,-2-3 4 16,-7-2 1-16,-3-2-2 0,-12 0-9 15,-5 0-8-15,-7 6 18 0,-2 0 11 16,6 5 14-1,3 3 9-15,6-1-7 16,7 6 6 0,10 1 11-16,6 1 4 15,8 0 15-15,8-2 2 16,-2-5 11-16,4-2 1 0,2-4-22 16,-5-5-10-16,7-5-18 15,-1-7-68-15</inkml:trace>
  <inkml:trace contextRef="#ctx0" brushRef="#br0" timeOffset="897408.0112">5204 14985 23 0,'0'2'6'16</inkml:trace>
  <inkml:trace contextRef="#ctx0" brushRef="#br0" timeOffset="898975.6203">1967 15231 611 0,'13'-24'254'0,"17"-19"-108"0,3 0-27 16,1 11 7-16,-7 9-13 0,-11 12-48 31,2 17-14-31,-15 18-7 15,-2 10 4-15,-1 16-2 16,-7 2-3-16,9 0-21 16,3 0-13-16,9-14-3 15,10-8-2-15,4-18 12 16,4-12 5-16,4-22 6 16,0-12 1-16,1-14-2 15,-4-10-2-15,-4 3 1 0,-6 2-6 16,-15 9 8-16,-1 12 3 15,-7 17 12-15,-2 4 8 16,-1 17-11-16,3 8-5 16,3 10-18-16,-3 10-6 15,7 8-2-15,1 2-2 16,7-1-5-16,2-3-32 0,5-13-195 16</inkml:trace>
  <inkml:trace contextRef="#ctx0" brushRef="#br0" timeOffset="899349.6714">2716 15367 762 0,'-3'8'348'0,"-3"11"-131"0,-3 3-51 15,-4 0-58-15,2-2-23 16,3-7-53-16,2-3-13 16,6-10-4-16,3-6-2 15,4-12-3-15,3-6 0 16,2-6-6-16,3-2 0 0,0 0 0 16,-1 0 1-1,-1 13 18-15,-3 5 5 16,-4 13 7-16,0 7 4 15,-3 14-13-15,-1 6-1 0,9 11-6 16,3 2-6 0,8 3-6-16,3-4-3 0,1-7-2 15,0-6-5-15,-11-13-124 16,1 0-85 0</inkml:trace>
  <inkml:trace contextRef="#ctx0" brushRef="#br0" timeOffset="899501.3211">2720 15463 1035 0,'7'-3'453'16,"6"-3"-224"-16,12 0-143 0,8 2-20 0,9 0-49 16,-2-3-104-16</inkml:trace>
  <inkml:trace contextRef="#ctx0" brushRef="#br0" timeOffset="900220.8155">3218 15112 648 0,'-3'1'328'0,"-4"-3"-109"0,7 2-65 16,0 0-75-16,9 1-36 16,21 6-32-16,63 13-4 15,-33-9-3-15,-1-3 5 16,-6 0-165-16</inkml:trace>
  <inkml:trace contextRef="#ctx0" brushRef="#br0" timeOffset="900422.7837">3271 15310 546 0,'0'2'292'0,"16"1"-10"15,10-3-97-15,25-1-55 0,11-3-12 16,2-3-59-16,-4 1-22 15,-12 3-14-15,-6-1-78 16</inkml:trace>
  <inkml:trace contextRef="#ctx0" brushRef="#br0" timeOffset="901893.0048">4063 15294 247 0,'-6'-8'148'16,"-6"-9"-20"-16,5-3-19 0,1-2-50 15,-1 4-24-15,7 3-31 16,-1 3-5-16,1 6-2 16,3-2 7-16,2 4 25 15,0-1 12-15,-1 0 28 0,-2 3 6 16,0-4 11-16,-2 3 4 15,-2 2 7-15,1 0-2 16,0-1-22-16,0 1-17 16,1 1-27-16,0 5-13 15,8 26-8-15,24 69 0 16,-2-33-1 0,0 2-1-16,1-11 3 0,-3-8 2 0,-6-19 30 31,1-9 9-31,-2-15 24 0,-4-9 13 15,0-15-6-15,-2-12-2 0,2-23-19 16,-4-12-14-16,-7-26-17 16,-4-9-6-16,-5-13-6 15,-2-6-5-15,1 16 4 32,-4 8 0-32,-3 34-3 0,-1 21 1 15,-2 18-14-15,5 16-8 16,3 7-86-16,6 7-145 15</inkml:trace>
  <inkml:trace contextRef="#ctx0" brushRef="#br0" timeOffset="902500.5424">4371 14690 307 0,'-14'-1'165'0,"-15"0"-17"16,10 1-8-16,11 0-31 15,8 0-17-15,26 2-35 0,13 1-14 16,21 0-9-16,21-1-7 16,35-6-14-16,19-1 2 15,47-6 6 1,27 6 3-16,23-5-2 0,17 5-4 15,27 5-7-15,-2-4-1 16,12 3 17-16,1-2 23 16,-6-4 3-16,-5-3 3 15,-21 0-18-15,-14-4-24 0,-32 1-3 16,-21 4-2-16,-32 5 12 16,-16 4-66-16</inkml:trace>
  <inkml:trace contextRef="#ctx0" brushRef="#br0" timeOffset="903036.2779">8469 14616 750 0,'-1'0'340'16,"-1"-1"-171"-16,1 7-41 15,1-6-62-15,0 11-21 16,5 55-11-16,1-28-12 0,1 6-9 15,-1-2 19-15</inkml:trace>
  <inkml:trace contextRef="#ctx0" brushRef="#br0" timeOffset="903815.5185">4539 15236 518 0,'0'0'275'0,"2"-1"-74"0,9 0-55 16,4 0-17-16,28 2-36 15,4 1-19-15,23 4-39 0,6-1-13 0,-8-2-38 16,-3 1-129-16</inkml:trace>
  <inkml:trace contextRef="#ctx0" brushRef="#br0" timeOffset="904482.4126">5369 15089 161 0,'4'-4'146'0,"-2"-3"49"16,-5 3-27-16,-8-1-32 15,-7 2-25-15,-3-1-37 16,-4 1-14-16,2 3-25 16,2 1-5-16,4 0-10 15,2 4-3-15,2-4-5 16,1 5 3-16,4-2 7 16,-1 2 9-16,3 3 17 15,2-2-2-15,-1 2-8 16,4 1-7-16,1-1-14 0,0 1-4 15,1-3-2-15,-1 0-1 16,5-4-2 0,2 1 0-16,2 1-2 0,8-1-1 15,7 2-3-15,6 0-1 16,13 4-1-16,1 3-3 0,-2 5 1 16,-5 4 13-1,-15 6 20-15,-13 2 20 16,-9 3 22-16,-11 3-1 0,-9 0 7 15,-9-1-15-15,-18-10-16 16,0-8-8-16,-4-14-20 16,4-8-3-16,12-13-39 15,10-2-27-15,11-8-61 16,11 4-52-16,12 4-87 16,5 0-61-16</inkml:trace>
  <inkml:trace contextRef="#ctx0" brushRef="#br0" timeOffset="904865.0985">5515 15219 548 0,'-5'-5'321'16,"-2"-4"-15"-16,7 7-87 15,6-2-85-15,10 6-30 16,18 8-54-16,7 0-13 15,8 15-13-15,-5 0-4 16,-22 11-7-16,-10 5-2 16,-20 4-1-16,-10-2-1 15,-8-12 3 1,-2-7 0-16,-2-14 1 0,6-4 0 16,9-6-7-16,6-8-6 15,11-13-12-15,3-7-5 16,13-12 2-16,7-2 3 15,9-2 8-15,2 1 4 16,-8 4 5-16,-7 2 3 16,-17 1 14-16,-8 11 6 15,-15 8 9-15,-7 5 0 0,-8 10-12 16,-2-3-8-16,4 6-16 16,3 4-3-16,11 7-59 15,7 0-83-15</inkml:trace>
  <inkml:trace contextRef="#ctx0" brushRef="#br0" timeOffset="905307.3226">6155 15212 426 0,'-2'-6'270'15,"-6"-4"11"-15,-2 0-69 16,-8 2-62-16,-5-1-23 0,-4 4-47 16,-7 1-21-16,5 8-30 15,4 5-12-15,2 6-15 16,5 6-4-16,0 3-9 15,0-1 3-15,12 11 8 16,1 2 2-16,17 5 9 16,11-1 0-1,2-17 12-15,13-6 7 0,4-14 8 16,-3-11 1-16,4-17 30 16,-9-5 12-16,-19-9 31 15,-7 0 10-15,-16 3-27 0,-10 3-20 16,-5 3-41-16,-5 6-15 15,6 7-7-15,6 6-67 16,7 4-150 0,6-1-168-16</inkml:trace>
  <inkml:trace contextRef="#ctx0" brushRef="#br0" timeOffset="912702.0367">6592 14874 793 0,'-18'14'368'16,"-25"24"-154"-16,2 9-35 15,6 15-56-15,3 7-25 16,19 21-39-16,8 12-13 0,9 7-21 15,15-4-5 1,8-19-5-16,10-18-2 16,17-24-36-16,7-13-67 0,13-30-338 15</inkml:trace>
  <inkml:trace contextRef="#ctx0" brushRef="#br0" timeOffset="912891.659">6612 15282 899 0,'5'5'386'16,"11"4"-194"-1,11 3-62-15,18-4-47 16,10-4-25-16,5-4-72 0,-2-2-97 0</inkml:trace>
  <inkml:trace contextRef="#ctx0" brushRef="#br0" timeOffset="913385.2946">7124 15193 607 0,'-7'4'333'0,"-7"10"-36"16,3 4-126-16,8 10-82 16,8 1-18-16,13 0-38 15,7 1-11-15,7-10-6 16,0-3 2-16,5-12 2 16,-1-6 4-16,-5-15 1 15,-11-8 0-15,-7-12-4 16,-3-2-4-16,-6 1-5 15,5 1-2-15,-10 9-3 16,-5-1-3-16,-4 8 3 16,4 15-3-16,4 8 0 0,2 10 1 15,6 13-5-15,-6-1 2 16,6 9 1-16,-1 3-1 16,-2 1 3-16,0 0 4 15,-2-6-81-15,2-5-83 16</inkml:trace>
  <inkml:trace contextRef="#ctx0" brushRef="#br0" timeOffset="913619.0526">7093 15037 891 0,'0'-2'401'0,"1"5"-188"16,0 10-40-16,4 17-60 16,2 11-12-16,-2 17-20 15,2 14-13-15,-2 22-21 0,-4-3-12 16,0-10-18-16,3-9 7 16,1-26-114-16,5-10-107 15</inkml:trace>
  <inkml:trace contextRef="#ctx0" brushRef="#br0" timeOffset="914204.1196">7431 15433 575 0,'0'0'359'16,"-3"-2"-28"-16,4 8-145 0,-1-6-37 0,2 3-61 15,4 20-21-15,8 29-31 32,-11-30-9-32,-3-4-9 15,0-5-3-15,0-3 0 0,-2-7 2 0,5-1 6 31,-3-4 0-31,0 1-4 16,0 0-6-16,3-11-9 16,23-33-2-16,-8 30 0 15,-2-1-1-15,-5 6 1 16,-5-2 0-16,-3 8-3 0,-6 2-2 16,-1 8-3-16,-3 6 1 15,-2 2 6-15,3 3 4 16,4-6 2-16,2 2-1 15,8 0-3-15,6-5 0 16,5 1 1-16,5-4 1 16,5-2-5-16,2 2-49 0,4-6-220 15</inkml:trace>
  <inkml:trace contextRef="#ctx0" brushRef="#br0" timeOffset="914868.3977">7995 15359 448 0,'6'-6'277'15,"3"-5"-44"-15,-2-6-65 16,-1 2-20-16,-7-6-23 15,-4-2-6-15,-8 0-12 16,-8-1-12 0,-9 3-24-16,0 7-9 0,-4 13-23 15,6 4-13-15,6 15-20 16,-3-1-7-16,15 8-7 16,1 5 1-16,9-1 2 15,9 3 2-15,4-10 4 16,9-5 2-16,3-16-11 0,-2-4-9 15,4-10-7-15,-7-7-1 16,2 2 15-16,-3 2 7 16,-5 1 3-16,-2 5-1 0,-7 8-2 15,-1 2 6-15,2 16 9 16,-1 6 6-16,3 16 5 16,-1 3-5-16,-3 4-4 15,1 5 12-15,-11-11 27 16,-5 6 14-16,-12-7 20 15,-7-6-4-15,-4-6-16 16,1-10-10-16,-2-13-16 16,2-7-8-16,3-12-13 15,3-6-12-15,15-6-61 16,8 0-47-16,11-5-158 16,6-1-194-16</inkml:trace>
  <inkml:trace contextRef="#ctx0" brushRef="#br0" timeOffset="915268.8721">8105 14896 616 0,'14'-6'339'0,"17"5"-56"15,7 9-79-15,6 32-68 16,-2 8-12 0,-7 25-11-16,0 13-5 15,-22 14-26-15,-7 11-15 0,-12 4-28 16,-12-5-6-16,-5-18-5 16,-4-10-2-1,-6-27-4-15,2-10 0 16,-3-23-60-16,4-11-73 0</inkml:trace>
  <inkml:trace contextRef="#ctx0" brushRef="#br0" timeOffset="916237.2839">8814 15285 686 0,'-2'1'340'15,"-1"1"-110"-15,20 4-89 16,17-3-30-16,23-1-49 16,8-2-30-16,8 0-23 0,1 0-1 15,-15-2-13-15,-11 2-38 16,-22-4-128 0,-12-1-129-1</inkml:trace>
  <inkml:trace contextRef="#ctx0" brushRef="#br0" timeOffset="916406.3838">8909 15344 426 0,'-9'4'291'15,"0"5"-17"1,16-1-38-16,10 1-14 16,22-3-42-16,3 0-23 15,11 0-45 1,3 2-26-16,-10-2-36 15,1 0-12-15,-12-6-134 16</inkml:trace>
  <inkml:trace contextRef="#ctx0" brushRef="#br0" timeOffset="917160.3967">9825 15091 659 0,'2'-3'316'0,"0"-5"-118"0,6 10-69 16,0 20-43 0,4 11-16-16,13 31-4 15,2 8-3-15,7 16-12 16,-4-7-8-16,1-12-15 0,-1-14-1 15,-3-31 23-15,2-10 10 16,-3-28 10-16,-6-18 1 0,2-25-27 16,-3-9-10-16,-11-22-3 15,-1-3-3-15,-12-13-5 32,3-1-4-32,-5 7-15 0,-4 6-4 0,2 26-3 15,-5 11-2-15,5 23-1 31,5 7-20-31,1 8-105 0,6 6-136 16</inkml:trace>
  <inkml:trace contextRef="#ctx0" brushRef="#br0" timeOffset="917635.7361">10075 14615 595 0,'4'0'230'0,"5"-2"-145"16,8 0-42-16,20 6-18 16,9-1 6-16,27 1 6 0,21 2 13 15,38-4 35-15,26 0 13 16,40 2 6-16,15-2-18 16,24-1-35-16,6-2-11 15,-1-8 20-15,-3-5 0 16,-13-2-2-16,-20 0-5 0,-11 3-41 15,-10 6-4 1,-24 6-1-16,-2-1 0 0,-28 2 1 16,-13 2 1-16,-35-2-18 15,-22-4-17-15,-38 2-65 16,-20-6-26-16,-16 5-14 16,-6 5-5-16,-7 3-38 15,-1 0-63-15</inkml:trace>
  <inkml:trace contextRef="#ctx0" brushRef="#br0" timeOffset="917784.7409">13454 14586 466 0,'0'0'285'16,"1"-5"-39"-16,1 1-69 0,-2 4-36 15,0 0-58-15,0 0-21 16,5 9-27-16,3 16-3 15,36 38-5 1,-35-30-26-16</inkml:trace>
  <inkml:trace contextRef="#ctx0" brushRef="#br0" timeOffset="918560.2975">10654 15080 384 0,'16'-7'263'0,"15"-8"35"0,-5 5-59 16,-10 5-47-16,-9 1-26 15,-6 8-62-15,-15-4-33 16,-18 0-50-16,-4 3-10 16,-12-1-5-16,6 4-1 15,5 2-2-15,4-1-3 16,11 1-1-16,6 5-1 0,3-3-2 16,3 5 0-16,2 3 0 15,1-1-1-15,5 2 0 16,2-5 1-16,11-2 3 15,-1-6 1-15,13-2 4 16,5-6 1-16,10-3-3 16,8 1-1-16,5 1 8 15,-4 9 1-15,-5 11 7 16,-7 4 2-16,-20 8-2 16,-10 1 2-16,-15 2 9 0,-8 4 4 15,-2 0 0 1,-7-1-3-16,-14-17-3 15,-8-11-2-15,1-15-13 16,6-10-25-16,17-1-62 16,8-4-37-16,11 4-129 0,6 0-130 15</inkml:trace>
  <inkml:trace contextRef="#ctx0" brushRef="#br0" timeOffset="918921.3214">10867 15186 831 0,'8'-4'438'15,"4"-4"-104"-15,16 9-172 16,8 6-43-16,9 8-39 16,6 9-15-16,-16-1-29 15,-10 7-7-15,-19-1-18 16,-11 0-3-16,-9 1 0 0,-5-5 2 15,-11-9-5-15,-1-6-11 16,-3-15-28-16,1-6-7 16,14-7-1-16,6-6 6 15,17-6 7-15,11-3 2 16,17-5 2-16,8-3 3 16,3 7 19-1,-1 0 2-15,-14 8 6 0,-9 5 6 0,-25 6 2 16,-10 6-1-16,-19 8-6 15,-3 1-6-15,1 7-15 16,2 2-73 0</inkml:trace>
  <inkml:trace contextRef="#ctx0" brushRef="#br0" timeOffset="919352.62">11535 15119 523 0,'-9'-10'339'16,"-4"-6"-4"-16,-11-1-161 0,-2 7-34 0,-4 4-57 15,2 7-24 1,-1 8-32-16,0 5-12 0,4 6-9 16,-2 3-2-16,9 8 1 15,0 1 0-15,19 10-1 16,7 3 2-16,12-2 7 31,14-3 6-31,6-15 11 16,6-10 3-16,10-17 3 15,-5-13 20-15,-14-13 16 16,-6-9 10-16,-20-9 13 16,-11 3-19-16,-14-4-23 15,-6 9-15-15,-6 7-24 0,3 9-34 16,8 11-172-16,3 6-300 16</inkml:trace>
  <inkml:trace contextRef="#ctx0" brushRef="#br0" timeOffset="919827.1188">11862 15246 791 0,'-4'6'342'16,"-1"8"-167"-16,4 7-47 15,9 3-27-15,7 4-23 16,7 1-33-16,2-5-8 15,4-3-10-15,-3-12-3 0,3-10 2 16,-2-8 0 0,1-13-2-16,-4-3-2 15,-2-8-5-15,-3 0-3 0,-10-2-4 16,-2 3 3-16,-11 4 25 16,-2 6 5-1,0 13 0-15,0 7-5 0,4 11-28 16,3 6-7-16,2 8 0 15,3 1 0-15,3 7 2 16,2-1 1-16,0-1-58 16,-2-1-44-16,-7-13-136 15,-5-4-165-15</inkml:trace>
  <inkml:trace contextRef="#ctx0" brushRef="#br0" timeOffset="920065.0169">11878 15045 911 0,'-1'-6'448'15,"-2"2"-192"1,3 13-96-16,2 7-32 0,7 25-56 16,4 12 4-16,3 19-17 15,1 10-6-15,-4 9-12 31,-5 0-10-31,-8-9-15 16,-2-8-4-16,-7-16-1 0,2-10-1 0,3-10-12 16,1-13-50-1,6-16-169-15</inkml:trace>
  <inkml:trace contextRef="#ctx0" brushRef="#br0" timeOffset="920571.7319">12269 15369 719 0,'2'-5'388'0,"5"-2"-68"16,1 7-107-16,5 13-76 16,0 9-26-16,-3 8-37 15,-3 2-9-15,-8 0-25 0,-4-6-9 16,3-3-13-16,-3-7-6 15,8-8 2-15,4-2 3 16,2-12 0-16,9-3-1 16,5-6-7-16,2-5-3 15,0-5-5-15,-2 2 1 16,-6 0 0-16,-2 1 0 0,-9 10-2 16,-6 4-4-16,-11 11-3 15,-4 5-1-15,-5 7 2 16,4 5 4-16,4 5 2 15,5-1 1-15,12 0 0 16,4-5 1-16,10-8 1 16,6-2 10-16,7-5-104 15,4-4-148-15</inkml:trace>
  <inkml:trace contextRef="#ctx0" brushRef="#br0" timeOffset="921225.1638">13007 15327 380 0,'6'-7'247'15,"4"-6"24"1,2-1-56-16,-5-3-48 0,-3 0-16 15,-7 0-23 1,-9-1-16-16,-14-5-17 0,-7 4-12 16,-7 6-37-1,-3 5-14-15,2 8-20 0,2 5-9 16,8 4-8-16,4 4-4 16,14 6-3-16,12 3 0 15,5 4 3-15,6-2 4 16,11-2 6-16,1-6 4 15,12-7 4-15,3-3 0 16,-1-12 0 0,-3-3-2-16,-5-6-2 15,-4-1-1-15,-10 1-2 0,-5 1 1 16,-5 7-3 0,-4 4-7-16,1 10 9 0,2 5 4 0,2 12 10 15,3 10 6 1,1 10-7-16,4 6-3 15,-6 7 7-15,-4-2 12 16,-13-2 49-16,-13-2 13 16,-16-9 1-16,-7-6-11 15,-6-14-44-15,1-8-10 0,11-18-7 16,3-10-22-16,17-14-113 16,7-3-104-16</inkml:trace>
  <inkml:trace contextRef="#ctx0" brushRef="#br0" timeOffset="922266.3408">13830 15164 704 0,'-1'-10'336'0,"4"-8"-126"16,11 2-77-16,9-6-66 15,10 2-9-15,4 7 15 16,-6-1 1-16,-5 13 10 15,-2 10 1-15,-4 10-15 16,1 9 4-16,-1 4-2 16,4-2-11-16,3-7-19 15,1-7-11-15,2-13-8 16,-8-9-1-16,-5-11-1 16,-5 2 0-16,-9 0-11 15,-1 0-41 1,-10 4-161-16,-2 1-165 0</inkml:trace>
  <inkml:trace contextRef="#ctx0" brushRef="#br0" timeOffset="922478.3108">13832 15410 979 0,'14'0'473'16,"2"-2"-164"-16,31-3-135 15,11 0-16 1,6-6-49-16,3 2-29 0,-5 0-38 16,-8 0-10-16,-4 3-19 31,-8-1-11-31,-16 2-131 16,-9 0-176-16</inkml:trace>
  <inkml:trace contextRef="#ctx0" brushRef="#br0" timeOffset="925833.5027">15177 14977 352 0,'12'-1'267'15,"8"-7"13"-15,-11 3-55 16,-4 3-13-16,-9-2-62 16,-1 5-30-16,-16 3-64 15,-3-1-28-15,-11 4-18 16,-3-1-2-16,-6 1-4 15,0 1-1-15,2 5-1 0,0-1-1 16,17 0-1-16,4-1-2 16,12-4-5-16,5-4-2 15,7 2 1-15,2 0 0 16,4-3 3 0,0 8 2-16,-2-6 2 0,0 5 0 0,0 3 1 15,-2-3 2-15,7-3 2 16,-1-5 2-16,11-2 0 15,4-6-1-15,9 7-4 16,3 0-1-16,7 7 10 16,6 10 6-16,1 10 9 15,2 7 3-15,-13 4 5 16,-13 3 8 0,-28 1 22-16,-14 0 6 0,-22-2-5 0,-14-7-7 15,-12-18-21-15,-3-9-6 16,1-15-10-16,7-3-12 15,15-12-28-15,8-3-13 16,20 0-40-16,7 0-17 0,14 9-39 31,8 4-38-31,12 10-135 16</inkml:trace>
  <inkml:trace contextRef="#ctx0" brushRef="#br0" timeOffset="926198.583">15406 15145 872 0,'4'-3'418'15,"4"-2"-142"1,9 6-82-16,15 11-76 0,10 7-18 16,10 15-44-16,-1 3-17 15,-12 8-24-15,-13 1-8 16,-23 1 1-16,-11-5-1 15,-18-8 6-15,-6-6-5 16,-9-20-29-16,-3-5-17 0,3-11-21 16,6-8-3-16,16-10 20 15,8-5 10 1,21-11 14-16,9-5 4 0,20-5 8 16,3 1 4-16,3 4 17 15,-4 10 20-15,-20 7 24 16,-6 6 9-16,-19 9-9 15,-9 1-17-15,-16 8-24 16,-9 4-10-16,-10 4-7 16,-3 3-36-16,14 12-150 15,12 2-180-15</inkml:trace>
  <inkml:trace contextRef="#ctx0" brushRef="#br0" timeOffset="926393.0845">15857 15463 1462 0,'-6'-5'626'0,"5"4"-364"16,0-4-66-16,1 1-102 15,0 4-43-15,0-1-69 16,0 0-94-16</inkml:trace>
  <inkml:trace contextRef="#ctx0" brushRef="#br0" timeOffset="926726.5241">16169 15056 897 0,'-1'0'425'0,"-10"5"-153"0,-2 5-71 15,-7 14-82-15,4 1-19 16,8 4-35-16,2 3-17 0,10-2-20 15,4-1-3-15,16-7-8 16,11-7-2 0,11-8 0-16,0-2-1 15,-7-7 6-15,-7-1-31 0,-10-4-105 16,-2-6-82-16</inkml:trace>
  <inkml:trace contextRef="#ctx0" brushRef="#br0" timeOffset="926893.6568">16378 15068 772 0,'0'0'402'16,"0"3"-74"0,0 10-41-16,0 16-98 0,3 6-21 15,2 11-64-15,3 6-25 16,-4 5-22-16,-2 3-9 16,-1-10-23-1,1-9-7-15,4-18-91 16,2-12-65-16</inkml:trace>
  <inkml:trace contextRef="#ctx0" brushRef="#br0" timeOffset="927485.4789">16829 14939 958 0,'7'-1'439'16,"8"3"-199"-16,4 8-40 0,1 15-73 16,-2-1-20-16,-7 2-28 15,-8-1-15-15,-3-6-23 16,-2-4-10-16,0-9-6 16,2-5-1-16,2-11-3 15,5-4-2-15,7-10-13 0,3-5-5 16,6 1-3-16,0 3-2 15,4 10-1-15,-6 4 1 16,-3 11 0-16,-2 4 0 16,-14 10 3-16,0 2 1 15,-6 6 0-15,-2-4 3 16,-1-2 0 0,1-2-1-16,5-6 0 0,0-5 1 15,6-6 0 1,7-3-1-16,7 0 0 0,0-5-2 0,4 3-1 15,-1 6-3-15,-2 2-2 16,-2 10 0-16,-5 11 2 16,-4-3 3-16,-2 7 1 15,0-5 2-15,0-4-40 16,0-3-63 0,2-5-310-16</inkml:trace>
  <inkml:trace contextRef="#ctx0" brushRef="#br0" timeOffset="927672.4887">16881 15221 965 0,'0'1'447'0,"10"6"-138"0,15 0-69 15,27-4-73-15,12-2-24 0,18-6-84 16,2-1-26-16,1 3-21 15,-1 1-5 1,-20 2-52-16,-13 1-80 0</inkml:trace>
  <inkml:trace contextRef="#ctx0" brushRef="#br0" timeOffset="928164.933">17269 15515 664 0,'-1'-3'357'0,"-7"-9"-76"15,-7 3-41-15,-14-1-62 16,-5-1-21-16,-6 4-32 16,6 7-14-16,7 0-38 15,9 3-18-15,14 6-35 16,3-1-14-16,13 4-6 15,4 3 1-15,13 2 6 16,8 1-1-16,6 6-2 16,0 4-1-16,-18 1 0 15,-11 3 1-15,-24 1 26 0,-12-3 19 16,-18-6 17-16,-8-2 5 16,3-15-18-16,2-5-14 15,6-11-15-15,11-8-6 16,8-3-18-16,2-3-37 15,16 3-149-15,-3 2-310 0</inkml:trace>
  <inkml:trace contextRef="#ctx0" brushRef="#br0" timeOffset="933943.9721">2039 17242 517 0,'-11'-9'326'0,"-10"-9"-45"16,-4-1-71-16,-8 5-25 15,-8 3-66-15,0 5-27 16,-1 14-46-16,4 4-21 16,9 15-23-16,10 7-7 15,14 8-11-15,5 1 1 16,19-6 1-16,11-1 5 15,12-20 9-15,11-5 3 16,4-12 9-16,-10-11 2 16,-11-8 9-16,-15-9 3 0,-12-1-50 15,-7 0-97-15</inkml:trace>
  <inkml:trace contextRef="#ctx0" brushRef="#br0" timeOffset="934071.3995">1881 16963 718 0,'-3'-2'362'16,"1"-1"-114"-16,2 3-182 0,0 0-9 15</inkml:trace>
  <inkml:trace contextRef="#ctx0" brushRef="#br0" timeOffset="934372.7319">2220 17283 396 0,'4'15'275'0,"3"18"37"15,-2 1-111-15,-4-5-82 16,-2-3-24-16,-6-11-32 16,0-6-9-16,-3-10-11 15,-1-7-4-15,5-9-15 16,2-9-9-16,4-10-14 15,8 2-3-15,10-1-5 16,5 4 3-16,5 8 21 16,-1 3 15-16,0 15 25 15,-3 6 12-15,-2 14-8 16,-2 7-11-16,-7 4-17 0,-1 8-10 16,-6-1-34-1,1-1-75-15</inkml:trace>
  <inkml:trace contextRef="#ctx0" brushRef="#br0" timeOffset="934882.5468">2602 17246 730 0,'-7'-1'374'0,"-6"1"-97"0,2 8-108 0,-1 10-96 16,6 6-23-16,13 10-34 16,0-2-8-16,11-2-5 15,3-5 3-15,-3-17 7 0,4-4 5 32,-5-14 7-32,2-3 2 0,-6-6 0 15,-4-2-2-15,-7-3-8 16,-2 1-4-16,-3 7-7 15,-2 5-9-15,2 11-13 16,-4 8-2-16,6 10-1 16,2 6 7-16,6 0 10 0,5-1 2 15,6-4 1-15,0-7 4 16,2-8 3 0,0-3 2-16,0-11 3 15,1-4 0-15,-2-8-1 16,-1-6-2-16,-1-2-4 15,-1 2-3-15,4 7-6 16,5 8-3-16,-1 10-8 16,3 5 14-16,-4 10 16 15,-6 3 15-15,-2 8 36 16,-3 3-9-16,-11-1 36 0,-5-1 1 16,-6-3-17-16,-12-5 1 15,5-1-47-15,1-5-85 16</inkml:trace>
  <inkml:trace contextRef="#ctx0" brushRef="#br0" timeOffset="935812.2354">3935 17240 447 0,'9'5'234'0,"5"5"-59"0,2 7-19 15,2 12-34-15,-5 6-24 16,1 3-35-16,-9 1-12 16,-5-3-21-16,-5-5-5 0,-5-8-2 15,-1-12 4-15,6-12 1 16,-3-13-6-16,5-12-13 15,11-1-10-15,4-8-6 16,8 1 2-16,-1 3 6 16,-11-2 3-1,3 7 9-15,-3 8 6 0,0 10 4 16,-3 4-5-16,-3 7 4 16,-1 2 2-16,-2 10 11 15,-1 5 8-15,-1 5-10 16,6 5-9-16,14-3-13 15,5-2-4-15,12-5 4 16,-4-8-25-16,6-10-117 0,2-2-94 16</inkml:trace>
  <inkml:trace contextRef="#ctx0" brushRef="#br0" timeOffset="936189.3543">4551 17245 589 0,'0'4'338'0,"-6"9"-54"16,5 4-33-16,-13 6-83 15,-2 4-46-15,-4-1-60 16,-9-5-19-16,5-9-15 16,-1-8-4-16,2-7-5 15,2-8-3 1,3-6-15-16,1-6-8 16,9-2-11-16,6 5-5 0,7 6-7 15,11 8 1 1,2 6-1-16,3 7 4 15,8 13 18-15,-5 6 8 16,5 7 15-16,0 0 2 0,-9-10-3 16,3-4-1-16,1-15 2 15,2-5 1-15,4-9 5 0,-3-12 1 16,-7-13-2-16,-6-2-2 16,-2 0-28-16,-4 6 50 15,-3 16 59-15,1 7 4 16,-3 13 36-1,-2 6-51-15,1 14-57 0,0 1-5 16,6 4-13-16,2 2-3 16,1-11-50-16,0-5-84 15</inkml:trace>
  <inkml:trace contextRef="#ctx0" brushRef="#br0" timeOffset="936680.6499">5502 17373 794 0,'2'17'355'0,"7"17"-175"16,-6-1-39-16,0-4-61 15,-2-5-25-15,4-12-29 16,2 0 4-16,-8-13 5 16,1-11-2-16,-4-12-4 15,2-7-12-15,4-8-11 16,7 0 0-16,2 2-3 16,-1 0-2-16,9 14 15 0,-4 4 7 15,6 18 29-15,5 11 13 16,2 23 3-16,-1 8-5 15,-10 10-23-15,-3 0-11 16,-7-4-8-16,-1-7-35 16,3-6-228-16</inkml:trace>
  <inkml:trace contextRef="#ctx0" brushRef="#br0" timeOffset="937031.7373">5940 17441 978 0,'2'5'390'0,"-2"-5"-260"15,0 0-25-15,12 10-19 0,43 29-19 16,-26-33-13-16,-3-8-4 16,-1-8-6-1,-6-6-4-15,-3-6-9 0,-5-3-1 16,-10-1-6-1,-3-1-5-15,-16 0-7 0,-6 2-4 16,-8 6-9-16,-2 9-5 16,10 16 2-16,2 10 2 15,6 15 8-15,13 9 9 0,2 5 11 16,1 6 2-16,9-3-5 16,-2 2-3-16,4 1-10 15,1-5-2-15,-7-7 2 16,5-6-5-16,-8-15-148 15,4-8-401-15</inkml:trace>
  <inkml:trace contextRef="#ctx0" brushRef="#br0" timeOffset="937206.1481">6343 17294 1120 0,'-2'-2'531'15,"-1"5"-173"1,-3 9-154-16,0 13-105 0,3 8-20 16,2 7-44-16,-2 0-13 15,3-1-39-15,0 1-100 0</inkml:trace>
  <inkml:trace contextRef="#ctx0" brushRef="#br0" timeOffset="937620.2121">6527 17321 1270 0,'3'-3'532'0,"9"5"-319"16,4 3-55-16,6 14-76 15,0 7-19-15,-2 9-22 16,-1 1-5-16,-6-5-10 16,-2-5-8-16,-1-13-1 15,2-3 1-15,5-15 6 16,4-9 1-16,4-14 0 16,0-3-5-16,-5-3-10 0,-1-1-24 15,-5 4-89 1,-4 1-75-16</inkml:trace>
  <inkml:trace contextRef="#ctx0" brushRef="#br0" timeOffset="937808.3233">6980 17469 1426 0,'0'-2'642'0,"6"3"-285"16,-9-5-163-16,3 4-88 16,0 0-57-16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15T07:39:10.808"/>
    </inkml:context>
    <inkml:brush xml:id="br0">
      <inkml:brushProperty name="width" value="0.05292" units="cm"/>
      <inkml:brushProperty name="height" value="0.05292" units="cm"/>
    </inkml:brush>
  </inkml:definitions>
  <inkml:trace contextRef="#ctx0" brushRef="#br0">16551 5533 17 0,'0'0'33'15,"0"0"32"1,0 28-47-16,-12 5-3 16,0 14-4-16,-12 4-5 15,3 7 0-15,-3 0-1 0,2 5-2 16,3-10-1-16,4-7-1 15,2-12 0-15,6-11 0 16,7-23 0-16,14 7 0 16,-5-24-1-16,9-12 1 0,-1-12 0 15,4-11 0-15,-2-13-1 16,3-2 1-16,-4 2 0 16,0 5 0-16,-5 6 2 15,-4 10-2-15,-2 8 1 0,1 19 0 16,-8 17 0-16,7 16 0 15,-1 14 0-15,1 12 0 16,5 7-3-16,4 7 2 16,5 5 0-16,0-1 1 15,2-2-2-15,4-7 0 16,-5-10-1 0,-1-7-4-16,-1-5-2 15,-12-13-8-15,5-5-18 16,-13-11-8-16,0 0 0 15,-8-10 2-15</inkml:trace>
  <inkml:trace contextRef="#ctx0" brushRef="#br0" timeOffset="138.02">16455 5836 56 0,'0'-9'40'0,"15"5"0"15,18-2-13-15,12 2-18 16,14 4-38-16,-6-10-3 15,17 3-5-15,-1-17-1 16</inkml:trace>
  <inkml:trace contextRef="#ctx0" brushRef="#br0" timeOffset="953.78">22398 5598 26 0,'4'-20'37'15,"6"8"0"-15,-10 0-10 16,0 12-6-16,0 0-4 16,-2 12-5-16,2 19-2 15,-4 7-4-15,4 16-2 0,-7 7-1 16,0 6 0-16,0 2-1 15,3 1 0-15,4-10-1 16,-5-9-1-16,8-10-3 16,-3-14-3-16,4-5-6 15,-4-22-8-15,0 0-14 16,5-12-6 0,-10-8-1-16,5 1 1 15</inkml:trace>
  <inkml:trace contextRef="#ctx0" brushRef="#br0" timeOffset="1454.8898">22299 5728 33 0,'23'-14'35'0,"2"-4"-5"16,11-1-7-16,11 5-4 15,-2 4-4-15,10 10-2 16,-9 0-4 0,5 10-3-16,-19 6-2 15,-8 5-1-15,-20 3-1 16,-16-1-1-16,-16 0 1 16,-5-6-1-16,-7-5 0 15,-1-1 0-15,6-8 0 16,5-3-1-16,13-3-1 15,17 3 1-15,17-7 0 0,7 11-1 16,10 6 1-16,6 3 0 16,6 7 0-16,0 7 1 15,-5 6 0-15,-13 3 0 16,-15-2 0-16,-13 2 0 16,-19-6 1-16,-14-2-1 0,-15-3 0 15,-7-8-1-15,-7-5 1 0,5-3 0 16,2-7-1-1,8-2 0-15,8-4 0 0,9 1 0 16,9-1 0-16,9 1 0 16,12 3-1-16,0 0-2 15,0 0-9-15,10 0-28 32,2-6-1-32,5 6 1 0,1-18-2 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0-25T08:51:37.758"/>
    </inkml:context>
    <inkml:brush xml:id="br0">
      <inkml:brushProperty name="width" value="0.05292" units="cm"/>
      <inkml:brushProperty name="height" value="0.05292" units="cm"/>
      <inkml:brushProperty name="color" value="#FF0000"/>
    </inkml:brush>
  </inkml:definitions>
  <inkml:trace contextRef="#ctx0" brushRef="#br0">19073 6151 783 0,'-5'-2'383'0,"0"4"-147"0,-1 8-59 0,5 18-75 31,7 11-28-31,3 22-21 0,4 9 5 16,4 6-12-16,-2-4-2 16,1-17-6-16,4-12-17 15,-2-19 17-15,2-8 15 16,-4-16 45-16,-1-6 15 15,-4-16-8-15,-1-6-11 16,-5-15-42-16,-2-10-16 0,-3-17-15 16,0-2-7-1,0 10-8-15,0 11-4 0,1 32-6 16,0 9-6-16,1 22-3 0,3 12 1 16,5 20 3-1,7 7 5-15,9 10 3 0,3-4 1 16,5-11 0-1,-4-4 1-15,-4-19 1 16,-4-3 0-16,-6-17 3 16,1-5 1-16,-1-14 6 15,-1-13 2-15,0-16 0 16,-2-14 0-16,-2-19-2 0,1-3-1 16,-7 6 0-16,0 12-2 15,-3 20-9 1,-4 13-3-16,4 17-62 15,0 12-66-15,-2 23-225 16</inkml:trace>
  <inkml:trace contextRef="#ctx0" brushRef="#br0" timeOffset="467.582">19707 6509 982 0,'-1'-3'438'15,"-2"-4"-228"-15,3 7-61 0,-1 14-83 16,1 3-31-16,2 12-22 15,-1 3-2-15,1 0-2 16,0-1-1-16,0-3 0 16,-1-6 1-16,1-12 2 15,2-5 5-15,-1-10 28 16,1-7 9-16,-2-8 9 16,2-2-3-16,4 0-29 15,3 1-11-15,6 10-16 16,5-1-3-16,5 12-5 15,3 2 0-15,1 8 0 16,-1 6 0-16,-13 6 2 0,-5 4 1 16,-15 7 2-16,-13 1 2 15,-15-4 4-15,-5-1 1 16,-5-13 3-16,2-6 0 0,10-10-32 31,5-7-43-31,14-6-137 0,10 0-104 16</inkml:trace>
  <inkml:trace contextRef="#ctx0" brushRef="#br0" timeOffset="735.4267">20080 6397 901 0,'0'-1'464'16,"0"-1"-155"-16,6 2-77 15,-6 0-110-15,22 4-44 16,43 11-36-16,-23-4-11 16,-1-4-17-16,2-4-3 15,-5-3-2-15,-1-1-48 0,-10-6-182 16,-6 0-214-16</inkml:trace>
  <inkml:trace contextRef="#ctx0" brushRef="#br0" timeOffset="930.5348">20148 6564 1050 0,'6'3'468'16,"16"-1"-197"-16,8-1-53 16,16-2-50-16,2-2-29 15,-6-1-62-15,-8 1-30 0,-15 4-29 16,-3-1-36-16</inkml:trace>
  <inkml:trace contextRef="#ctx0" brushRef="#br0" timeOffset="1689.9001">20784 6489 477 0,'3'-1'286'0,"-3"-3"-4"0,1 4-38 15,-1 0-32-15,0 0-23 16,0 0-44-16,0 0-14 16,14 1-34-16,48 9-13 15,-21-9-28-15,4 4-17 0,-1-5 3 16,-1 2-115-16</inkml:trace>
  <inkml:trace contextRef="#ctx0" brushRef="#br0" timeOffset="2216.2083">21415 6199 931 0,'2'-3'429'0,"-2"-3"-209"0,0 6-78 15,0 0-92-15,-1 18-25 16,-2 61-13-16,3-21-3 15,0 7-4-15,3 1-1 16,3-12 1-16,-2-8 1 16,-1-14 2-16,-1-9 0 15,0-12 6-15,2-10 28 0,2-12 21 16,-4-9 11-16,-1-13 13 16,0-8-22-16,-3-19-14 15,-9-9-11-15,2-10-19 16,0 4-9-16,-4 17-9 15,5 9 2-15,0 24-1 16,4 3 1-16,2 12-2 16,11 0-3-16,7 2-5 15,7 4-1-15,16-2-1 16,8 2 1-16,20 2 1 16,7-1 1-16,1 4-98 15,-5 0-67-15,-18 6-197 16</inkml:trace>
  <inkml:trace contextRef="#ctx0" brushRef="#br0" timeOffset="2455.6952">21436 6321 680 0,'1'-2'355'16,"5"0"-59"-16,6-2-73 15,22 3-57-15,6 0-14 16,18-2-59-16,2 2-21 16,-6 1-45-16,-5 1-9 0</inkml:trace>
  <inkml:trace contextRef="#ctx0" brushRef="#br0" timeOffset="2806.941">21960 6556 1033 0,'0'0'526'0,"1"0"-156"16,-1-3-113-16,0 3-144 15,0 0-44-15,0 0-153 16,0 0-202-16</inkml:trace>
  <inkml:trace contextRef="#ctx0" brushRef="#br0" timeOffset="3529.5085">22342 6290 415 0,'-3'7'259'0,"-1"6"13"0,-11 14-164 16,-6 10-32-16,-5 12-31 15,-8 5-15-15,9-1 21 16,2-9 0-16,9-10 1 16,8-12 3-16,11-16 23 15,9-4 16-15,6-17 16 16,1-8 1-16,2-11-37 15,1-9-7-15,-3-10 1 16,-1-7 1-16,-9-5-17 16,-2 2-13-16,-6 11-24 15,-2 12-9-15,0 21-4 0,-1 8-2 16,4 13-4-16,4 8 0 16,3 14-4-16,8 7 2 15,0 15 5-15,5 3 1 16,9 6 0-16,-3-6 2 15,3-6 0-15,-4-6 0 16,-12-10-2-16,-5 0 2 16,-13-9 1-16,-7 1 0 15,-12-4 2-15,-7-4 0 16,-10-2-1-16,-5 1 0 0,-10-7-1 16,-1-1 1-1,3-2-19-15,4-2-21 0,19-1-67 16,7-1-63-1,22 2-161-15</inkml:trace>
  <inkml:trace contextRef="#ctx0" brushRef="#br0" timeOffset="4019.9021">22655 6428 1078 0,'11'3'428'16,"12"6"-294"-16,3 7-42 0,-3 9-41 15,-3 5-9-15,-11 0 1 16,-4 0-1-16,-5-3-7 16,-3-4-6-16,1-5-11 15,-1-5 2-15,2-12 3 16,-2-4 3-16,3-12 10 15,4-5 4 1,5-10 0-16,4-6-3 0,10 0-13 16,1-4-11-16,5 6 9 15,3 8 5-15,-2 9 29 16,-1 7 12-16,-4 10-5 16,-5 1-5-16,-6 7-28 0,-5 0-9 15,-3 2-119 1,-2 2-249-16</inkml:trace>
  <inkml:trace contextRef="#ctx0" brushRef="#br0" timeOffset="78745.0371">12713 5868 369 0,'0'-17'255'16,"-1"-15"3"-16,3 8-86 15,4 4-22-15,0 10-46 16,2 9-20-16,1 12-26 16,-2 13-10-16,9 26-8 15,1 12-4-15,2 13-14 16,3 1-8-16,-6-13-4 16,5-5 0-16,-3-17 1 15,-1-8 1-15,-1-14 1 16,-3-8 36-16,-4-13 24 0,-1-6 8 15,-3-17 10-15,0-6-34 16,-4-19-21 0,1-10-9-16,-2-9-13 0,0-6-5 15,6 4-9-15,1 9-2 16,8 19-9-16,-4 14-2 16,3 22-4-16,-1 7 0 15,3 19 5-15,4 11 2 16,1 20 7-16,3 4 1 0,-3 10 2 15,1-9 1-15,-1-12 2 16,0-5 1-16,-6-20-1 16,3-4 1-16,-2-14 4 15,-1-9 2-15,2-11 28 16,-5-5 4-16,0-11 2 16,-8-6 2-16,-2-9-28 15,-2-2-5-15,-4 4-59 16,4 11-54-16,1 21-155 15,-1 15-111-15</inkml:trace>
  <inkml:trace contextRef="#ctx0" brushRef="#br0" timeOffset="79245.5432">13526 6317 446 0,'3'-6'261'0,"3"-7"-26"16,-4 0-31-16,-2 0-48 15,-2-1-22-15,-4-2-33 16,-3 2-15-16,-7 0-22 16,-5 1-13-1,-3 6-23-15,-3 0-9 0,0 7-17 16,1 5-5-16,6 7-15 16,5 1-3-16,10 5 2 0,6 1 3 15,13 0 11-15,2-3 5 16,8-7 2-16,2-4 2 15,1-8 3 1,0-5 1-16,-3-3 1 0,-5 0 1 16,-11 2-4-16,-5 6-1 15,-9 9 4-15,-4 5 0 16,-2 12 0-16,2 5 0 16,9-3-7-16,4-2 0 15,15-10 3-15,7-7 3 16,6-9-67-16,1-6-60 15,1-7-229-15</inkml:trace>
  <inkml:trace contextRef="#ctx0" brushRef="#br0" timeOffset="79501.7267">13745 6077 793 0,'-1'-4'400'16,"1"4"-114"-16,12-2-132 16,11 3-43-16,14 0-43 15,6 2-20-15,9-2-32 16,2-1-3-16,-2-3-24 15,1-2-51-15,-12-2-197 16</inkml:trace>
  <inkml:trace contextRef="#ctx0" brushRef="#br0" timeOffset="79697.0677">13824 6167 764 0,'3'1'384'16,"11"-1"-95"-16,7 0-61 15,19-1-56-15,5-2-37 0,3 3-72 16,-3 0-18-16,-10 2-14 16,-8 1-68-16</inkml:trace>
  <inkml:trace contextRef="#ctx0" brushRef="#br0" timeOffset="80198.5012">14820 5789 777 0,'-25'-10'378'16,"-21"-5"-144"-16,2 14-133 16,-2 5-45-16,2 20-54 15,3 13-14-15,8 18-15 16,16 7-1-16,24 6 12 16,16-4 13-16,20-11 25 15,8-6 23-15,12-20 22 16,5-9 8-16,7-21 30 15,0-14 12-15,-15-13 25 16,-12-5 9-16,-25-13-16 16,-14-3-23-16,-24-11-43 15,-16-3-23-15,-22 9-35 16,-5 11-10-16,-4 22-76 16,5 13-75-16,16 18-286 15</inkml:trace>
  <inkml:trace contextRef="#ctx0" brushRef="#br0" timeOffset="80425.7028">14936 5890 847 0,'-13'0'434'15,"-17"7"-131"-15,-7 10-87 16,-5 18-110-16,-5 5-34 0,5 5-42 16,6-1-12-16,12-6-41 15,9-2-124-15</inkml:trace>
  <inkml:trace contextRef="#ctx0" brushRef="#br0" timeOffset="105680.7091">20081 12846 701 0,'2'-5'338'16,"4"-8"-130"-1,2 14-88 1,0 12-27-16,5 20-35 0,0 11-13 0,0 18-28 16,1 2-5-16,-1 0-4 31,1 0-1-31,1-6-1 15,0-3 1-15,3-13 0 0,-2-9 0 0,3-16 40 16,-3-9 16 0,-6-16 44-16,1-8 10 0,-6-22-25 15,1-6-7-15,0-15-42 16,-1-2-10 0,-1-1-17-16,3 6-10 15,-1 10-3-15,0 5-1 16,1 12 0-16,-5-2-1 15,-1 12 0-15,-1 7-5 16,0 9-6-16,2 13 0 16,8 22-3-16,3 11 4 15,6 18 4-15,0 0 2 0,9 3 2 16,-3-8 1-16,5-11 2 16,4-5-1-16,0-20 3 15,4-8 2-15,-4-18-18 16,-1-12 52-16,0-20 14 15,-5-10 2-15,-5-19 29 16,-8-8-52-16,-12-8-15 16,-6 7-5-16,-3 25-20 15,-4 19 7-15,-2 36-147 16,-1 16-114-16</inkml:trace>
  <inkml:trace contextRef="#ctx0" brushRef="#br0" timeOffset="106262.4473">20905 13576 268 0,'8'-7'239'0,"9"-4"69"16,-5-3-36-16,-5-1-52 16,-2 0-25-16,-9-7-40 15,1 5-26-15,-6-5-46 16,-9-1-21-16,3 2-31 15,-4 3-10-15,-4 6-20 16,3 10-11-16,-2 10-16 16,8 14-3-16,7 3 5 15,6 3 7-15,12 6 11 16,0-8 5-16,11 1 1 0,-1-4 2 16,2-12 2-16,-1-3 2 15,-4-10 3-15,-1-8 4 16,-4-13 3-16,-2-9 0 15,-2-15 0-15,-2-9-3 0,-4-5-2 16,-2-2 0-16,-8 3-3 16,2 8-1-16,-3 16-10 15,2 13-4-15,2 20-4 16,-3 5-2-16,5 19 6 16,2 5 1-1,7 18 3-15,2 10 1 0,4 11 2 16,-3-1 0-16,1-4 1 15,0-8 0-15,2-17-138 16,4-7-351-16</inkml:trace>
  <inkml:trace contextRef="#ctx0" brushRef="#br0" timeOffset="116978.1083">19758 14813 774 0,'19'-6'333'16,"18"-3"-166"-16,22 14-84 16,11 9-6-16,22 26-15 0,9 14-13 15,13 19-15-15,-1 6-2 16,-18 10-7-16,-10 5 28 16,-27 0 32-16,-10-3 7 15,-17-16 3-15,-13-9-27 16,-14-25-73-16,-4-10-129 15</inkml:trace>
  <inkml:trace contextRef="#ctx0" brushRef="#br0" timeOffset="117527.5477">20847 15205 826 0,'0'-1'377'16,"3"1"-178"-16,2 5-40 16,-5-5-74-16,1 11-29 0,13 51-28 15,-5-27-7-15,9-7 4 16,8-4 5-16,4-16 10 15,-2-9 4-15,7-19 11 16,-6-11-3-16,-5-15-2 16,-7-4-3-16,-19-7-10 15,-14 0-3-15,-21-3-9 16,-5-4-5-16,-8 10-15 16,-2 5-5-16,3 23-12 15,3 13-4-15,19 18-13 16,11 8-2-16,25 12 6 15,15 3 2-15,28 6 18 16,9-5 5-16,10-4 2 16,3-8 36-16</inkml:trace>
  <inkml:trace contextRef="#ctx0" brushRef="#br0" timeOffset="118189.6755">21363 15046 458 0,'0'0'268'16,"5"4"30"-16,6-6-152 16,16-10-49-16,11-3-1 0,26-18-14 15,12-7-2-15,32-11-13 16,7-3-6-16,4 2-25 15,-5 5-11-15,-23 8-9 16,-10 7 0-16,-28 10-2 31,-13 3 0-31,-26 9-5 0,-11 1-8 16,-14-1-19-16,-7 2-12 0,-4-4-22 16,-2-1 1-1,6 0 11-15,1-1 10 0,8 5 14 16,7 2 3-16,7 7-3 15,5 3 14-15,9 7 33 16,2 0 25-16,3 5 44 0,-3 3 7 16,-14 4 4-16,-8-1-13 15,-14 1-30-15,-6-1-18 16,4-9-135-16,6-4-177 16</inkml:trace>
  <inkml:trace contextRef="#ctx0" brushRef="#br0" timeOffset="118979.5119">22284 13831 398 0,'4'-14'265'0,"4"-11"-20"15,-5 2-35-15,1 3-17 0,-1 9-20 16,-3 3-10-16,0 9-54 16,0 7-24-16,-5 15-46 15,2 11-24-15,-2 15-4 16,2 3-3-16,1-3-2 16,3-4-1-16,1-9 11 15,4-12-46-15,1-4-160 16,3-5-216-16</inkml:trace>
  <inkml:trace contextRef="#ctx0" brushRef="#br0" timeOffset="119591.1155">22283 13807 407 0,'2'-6'240'0,"6"-1"-39"15,2-2-58-15,0-2-20 0,0 2-37 16,-6-1-18-16,0 3-25 15,-5 2-4 1,-3 4-11-16,-9 2-2 0,-16 6-10 16,0 2-8-16,-12 8-1 15,5 2 5-15,12 4-10 16,9 4-3-16,29-1-3 16,13-3-4-16,30-6-50 15,9-8-196-15</inkml:trace>
  <inkml:trace contextRef="#ctx0" brushRef="#br0" timeOffset="120063.1679">22569 13879 541 0,'-6'-8'306'16,"-7"-7"-28"-16,-3 0-96 15,-4 7-75-15,-1 4-27 0,0 6-51 16,3 5-14-16,4 9-20 16,3 7-5-16,9 7-2 0,2 6 3 15,12 0 21 1,6-5 13-16,9-12 19 0,5-7 7 15,4-19 11-15,-3-5 6 16,-2-15 9 0,-3-7 4-16,-15-4-15 0,-8-1-12 15,-9 8-27-15,-11 6-17 16,-7 12-160-16</inkml:trace>
  <inkml:trace contextRef="#ctx0" brushRef="#br0" timeOffset="120508.758">22931 13796 474 0,'6'-1'293'15,"3"-1"-46"-15,-7 1-76 16,5 2-30-16,-9 0-44 0,1-1-15 16,-1 0-34-16,1 0-16 15,-10 15-18 1,-45 32-4-16,32-26-6 0,1 0 0 0,8-4-6 16,7 2-3-16,9-6 2 31,11 5 8-31,7-6 13 15,1 2 5-15,9 2 0 0,-5-4-3 0,4 4-128 16</inkml:trace>
  <inkml:trace contextRef="#ctx0" brushRef="#br0" timeOffset="120866.9922">23081 14021 711 0,'-3'0'344'16,"-1"2"-118"-16,3 2-106 16,1-4-68-16,0 0-15 15,0 0-8-15,4 6 0 0,4-3 13 16,6-1 5-16,31 24 9 16,-26-34-2-16,0-7-11 15,0-5-3-15,1-5-9 16,-2-6-2-16,-9-9 0 15,-7-2-3 1,-16-11-5 0,-9 0-2-16,-11 8-11 0,-1 6-4 15,2 14-6 1,2 13-3-16,8 11-7 16,5 3-6-16,17 15-6 15,7 0 3-15,16 8 6 16,10 0 9-16,8 2 27 15,3 0-68-15,0 0-413 16</inkml:trace>
  <inkml:trace contextRef="#ctx0" brushRef="#br0" timeOffset="121234.3854">23580 13839 737 0,'1'-3'357'0,"4"-2"-117"16,-2 4-91-16,-3 1-71 15,0 0-22-15,-1 0-29 16,-1 4-9-16,-9 14-7 16,-29 30-3-16,17-23-3 15,-2-1-2-15,4-3-1 16,6 4-1-16,1-9-3 16,8 2-3-16,11-3-1 15,4-2 1-15,16 2 6 0,5-5 1 16,6-3-9-1,3-1-68-15</inkml:trace>
  <inkml:trace contextRef="#ctx0" brushRef="#br0" timeOffset="121530.607">23837 14034 534 0,'1'-16'332'16,"-1"-14"-42"-16,0-1-98 15,-1 2-21-15,0 6-39 16,1 3-18-16,0 7-30 16,-2 4-16-16,-1 5-40 15,6 4-12-15,-2 7-13 0,0 5-3 16,-2 14 0-16,-6 5 2 15,1 8 1-15,1 2 1 16,4-1 0 0,2-5-25-16,3-7-227 0</inkml:trace>
  <inkml:trace contextRef="#ctx0" brushRef="#br0" timeOffset="121929.6405">23947 13878 876 0,'11'14'422'15,"9"11"-178"1,7 9-96-16,1-1-34 0,-1-3-53 15,-3-3-17-15,-9-8-20 16,-7-1-4-16,-10-7-30 16,-8-3-42-16,-7-7-46 15,-4-3-10-15,0-8-5 16,3-4 30-16,5-2 33 0,9-2 10 16,13 3 26-1,8-2 21-15,13-1 62 16,4-4 30-16,-3 0 40 15,-6 0 1-15,-13 1-41 16,-11 4-25-16,-15 0-41 0,-4 1-14 16,-8 3-14-16,4 3-17 15,10 5-128-15,4 0-149 16</inkml:trace>
  <inkml:trace contextRef="#ctx0" brushRef="#br0" timeOffset="122302.4983">24381 13950 677 0,'-1'-8'366'0,"-1"-9"-70"15,3 5-82-15,-3 0-78 16,-5 1-30-16,-3 6-52 0,-3 2-17 16,2 7-29-1,0 8-10-15,4 9-9 16,-1 5 0-16,0 8 0 0,5 1 2 16,2-2 9-1,2-7 11-15,15-9 35 16,3-3 12-16,5-10 13 0,11-4 17 15,-5-8-4 1,-5-10 2-16,-5-2-3 16,-13-6-22-16,-18-6-28 15,-11 3-21-15,-11 4-121 16,-2 2 69-16</inkml:trace>
  <inkml:trace contextRef="#ctx0" brushRef="#br0" timeOffset="126111.9151">21695 13020 864 0,'0'0'370'0,"-6"10"-197"15,-8-5-34-15,-16 13-56 0,-5 1-21 16,-11 0-33-1,-2-2-10-15,2-7-3 0,5-1-1 16,4-7-6-16,3 0 0 16,15-1-6-16,0 0 4 0,23 8 27 15,8 6 9 1,16 8 14-16,6 9 0 16,-1 5-23-16,3 2-6 15,-7-1-14-15,2-1-2 16,-5-11-94-16,-2-7-190 0</inkml:trace>
  <inkml:trace contextRef="#ctx0" brushRef="#br0" timeOffset="126524.1797">22182 13086 809 0,'-15'-9'347'15,"-19"-8"-199"-15,2 4-47 0,0 13-71 16,4 7-24-16,7 16-24 15,5 8-2 1,6 14 1-16,7 6 4 16,16 5 6-16,7-2 16 15,22-10 30-15,10-10 8 16,14-22 26-16,2-10 8 16,-7-22 45-16,-11-11 18 15,-25-14 7-15,-9-5-10 0,-19-2-55 16,-15 1-23-16,-24 7-32 15,-10 1-16-15,-8 12-24 0,2 9-54 16,18 8-187 0,4 8-208-16</inkml:trace>
  <inkml:trace contextRef="#ctx0" brushRef="#br0" timeOffset="126738.6985">22394 13100 1033 0,'-4'1'479'0,"-14"6"-204"16,-9 3-64-16,-13 9-84 15,-9 6-33-15,-4 11-45 16,5 3-14-16,13 7-72 15</inkml:trace>
  <inkml:trace contextRef="#ctx0" brushRef="#br0" timeOffset="143414.9273">12172 12981 705 0,'0'0'313'16,"0"6"-135"-16,5 7-68 15,4 16-57-15,3 2-2 16,2 10-3-16,3 10-10 15,-2 3-3-15,0 10-2 16,0-2-13-16,1-2-2 16,-1-15-4-16,0-15 7 15,-4-15 39-15,-1-13 23 16,-2-17 21-16,1-7 1 16,-1-26-20-16,1-10-16 15,-1-10-17-15,-2-4-9 16,-2 14-25-16,0 8-8 15,0 25-15-15,0 12-8 0,3 22-1 16,0 7 0-16,7 19 6 16,2 5 5-16,9 4 3 15,3 5 1-15,2-10 0 16,1-3 2-16,-1-11 0 16,-2-10 2-16,-5-20 5 15,-4-10 0-15,-1-22 31 16,1-5 9-16,-3-15 18 15,-1-5 4-15,-5-8-28 16,-8-3-9-16,-4 11-25 16,-3 9-6-16,-2 29-38 15,-2 19-65-15</inkml:trace>
  <inkml:trace contextRef="#ctx0" brushRef="#br0" timeOffset="144248.7632">12994 13388 496 0,'-8'-6'322'16,"-13"-8"20"-16,-2 4-104 0,-5 6-84 16,-5 4-31-16,3 11-55 15,3 6-21 1,8 10-27-16,7 4-6 0,13 1-5 16,9 3 1-16,15-7 5 15,8-6-2-15,9-11 0 16,3-3-1-16,0-7-46 15,1-1-88-15</inkml:trace>
  <inkml:trace contextRef="#ctx0" brushRef="#br0" timeOffset="144464.9814">13235 13234 849 0,'6'1'355'0,"7"4"-190"16,11 1-57-16,16 1-38 16,3-1-18-16,9-4-28 0,-6-2-28 0,-9-3-197 31</inkml:trace>
  <inkml:trace contextRef="#ctx0" brushRef="#br0" timeOffset="144624.7338">13301 13347 799 0,'9'4'379'0,"18"-1"-171"15,7-3-40-15,20-4-82 16,3-4-35-16,-7 4-112 15,-3 2-358-15</inkml:trace>
  <inkml:trace contextRef="#ctx0" brushRef="#br0" timeOffset="145078.6598">13897 13033 1256 0,'-2'-2'522'15,"-5"4"-335"-15,1 11-61 16,4 13-84-16,1 14-20 15,4 21-6-15,2 3-3 16,-2 12-5-16,2 2 1 16,-2-21-1-16,3-11 2 0,-1-28 1 15,-2-13 9-15,0-15 4 16,-3-8 2-16,2-22-35 16,-2-9-22-16,-3-13-20 15,0-9-1-15,-4-5 22 16,0 0 11-16,2 6 9 15,4 4-2-15,9 16 24 16,7 10 11-16,11 15 9 16,7 7 3-16,16 14-17 0,0 4-9 15,11 9-7-15,1 6 0 16,-2 2-29-16,1 5-61 16,-12 1-235-16</inkml:trace>
  <inkml:trace contextRef="#ctx0" brushRef="#br0" timeOffset="145283.8609">13962 13159 825 0,'24'4'465'0,"16"3"-133"15,19 0-100-15,2-1-57 0,-2 1-87 16,-6-1-26 0,-15-2-71-16,-7 1-104 0</inkml:trace>
  <inkml:trace contextRef="#ctx0" brushRef="#br0" timeOffset="146211.6864">14538 13257 1524 0,'0'0'215'0,"0"0"-64"15,-2 0 137-15,1 0-65 16,-1-1-126-16,1 0-45 16,1 1-139-16,0 0-131 0</inkml:trace>
  <inkml:trace contextRef="#ctx0" brushRef="#br0" timeOffset="146811.9763">14910 13020 1153 0,'-4'0'467'16,"-4"2"-308"-16,-5 11-60 15,-1 13-72 1,-1 4-15-16,-4 16-10 0,1 2-1 15,2 9 0-15,5-4 0 16,3-12 3-16,3-4 0 0,5-18 1 16,1-3 1-1,6-20 6-15,5-8 1 16,5-16 2-16,5-11 0 0,0-6-2 16,1-6 2-16,-4-4 10 15,0-4 4 1,-2 6 2-16,-5 1 4 15,-4 16 17-15,-4 11 6 16,-4 13-8-16,1 14-9 16,5 18-34-16,6 7-13 15,15 16 0-15,11 4 3 0,6 1 3 16,0 2 1 0,-7-5 1-16,-7 0 1 0,-9-8-1 15,-9-2-2-15,-16-3-4 16,-11-5-8-16,-19-1-22 0,-5-5-1 15,-19-7 7 1,-7-7 7-16,-8-10 9 0,5-5-1 0,17-7-42 31,16 1-35-31,24-1-88 0,12 1-44 16,24 2-143 0</inkml:trace>
  <inkml:trace contextRef="#ctx0" brushRef="#br0" timeOffset="147121.6963">15312 13196 743 0,'4'-5'440'0,"4"-8"-45"16,6 13-227-16,1 5-36 15,7 11-69-15,3 8-14 16,2 8-14-16,-3 1-3 15,-10-3-5-15,-4-2-3 16,-11-12-3-16,-6-5 2 16,-3-12 3-16,-4-7 2 15,5-10-5-15,3-7-4 0,7-6-8 16,6-2-6 0,9 4-4-16,7 5 7 0,8 9 16 15,2 6 12-15,1 9 22 16,-5 3-2-16,-7 9-14 15,-1 1 6-15</inkml:trace>
  <inkml:trace contextRef="#ctx0" brushRef="#br0" timeOffset="165560.1897">15963 12974 726 0,'2'6'314'0,"12"8"-141"15,7 8-41-15,11 10-23 16,11 2-16-16,8-3-40 16,-2-5-15-16,4-5-16 15,-10-3-6-15,-14-7-2 16,-5-1 1-16,-23-8 41 15,-8-2 6-15,-21 2 4 16,-11 0 2-16,-7 7-40 16,-7 6-7-16,1 9-9 15,7 5-4-15,3 1-7 0,12 1-1 16,24-5-93-16,13-4-119 16</inkml:trace>
  <inkml:trace contextRef="#ctx0" brushRef="#br0" timeOffset="165925.4924">16791 13025 820 0,'-19'-1'375'15,"-12"-1"-177"-15,0 12-106 16,2 10-34-16,7 14-43 16,4 11-10-16,9 8-4 0,7 9 1 15,16 4 4-15,13-2 1 16,20-15 8 0,6-13 5-16,7-21 38 0,-3-13 21 15,-9-21 50-15,-8-15 16 16,-14-23-26-16,-12-8-17 15,-17 2-54-15,-13 5-21 16,-17 13-17-16,-7 7-7 16,-8 16-7-16,2 9-51 15,7 13-189-15,4 5-338 16</inkml:trace>
  <inkml:trace contextRef="#ctx0" brushRef="#br0" timeOffset="166077.0287">16966 13177 645 0,'7'-3'423'0,"7"-3"26"16,-11 3-126-16,-14 7-131 15,-12 9-41-15,-26 15-80 16,-5 10-18-16,-11 16-24 16,4 8 4-16</inkml:trace>
  <inkml:trace contextRef="#ctx0" brushRef="#br0" timeOffset="222706.6515">5505 6466 507 0,'-2'-1'233'0,"-5"-4"-91"16,4-1-41-16,4-2-25 15,6 3-1-15,3-2 15 16,-3-3 9-16,0 2 25 15,-6-4 8 1,-2 8-21-16,1 6-19 16,-9 12-43-16,2 9-22 0,0 19-20 15,0 11-5-15,7 28-4 16,1 10-2-16,6 25 1 16,2 2 0-1,4-11 3-15,-3-9 2 0,3-27 6 16,-3-10 13-16,-2-20 23 15,-1-8 7-15,-2-14 37 16,-5-12 13-16,-2-11-5 0,-1-10-4 16,-5-15-38-1,5-3-25-15,9-9-20 16,3-1-7-16,17-1-7 16,7 1-5-16,18 10-2 15,14 5 2-15,2 16 3 16,-3 9-2-16,-13 15 2 0,-11 10-1 0,-18 9-2 15,-5 4 2-15,-24 6-1 16,-15 3 2-16,-17 6 6 16,-13 0 3-16,-11-12 6 31,2-9 2-31,5-23 1 16,11-10-1-16,15-16-72 0,8-4-66 0</inkml:trace>
  <inkml:trace contextRef="#ctx0" brushRef="#br0" timeOffset="223494.2091">5661 8203 816 0,'5'-12'388'16,"1"-4"-153"-16,3-1-60 16,-4 17-83-16,-1 9-24 15,-4 22-35-15,2 23-11 16,4 32-1-16,0 7 1 16,3 16 0-16,-1 0 1 15,0-7-7-15,0-2-4 16,2-21 0-16,2-13 0 0,-2-25 1 15,-3-11 0-15,-7-15 2 16,-3-8 3-16,-9-13 0 16,2-5-1-16,-12-17-4 15,5-6-3-15,3-15-1 16,-2-1-2-16,6 3 2 16,-5 6 14-16,-3 17 8 15,2 5 3-15,4 13 0 16,5 6-18-16,5 10-12 15,2 5-4-15,7 14-3 16,2 6-1-16,10 8 2 16,0-2 1-16,6-8 1 15,3-4 1-15,2-16 3 0,5-3-7 16,1-15 59-16,-1-11 30 16,-1-11 38-16,-3-6 23 15,-8-2-46-15,-7 5-25 16,-8 4-36-16,-5 7-13 15,-6 9-22-15,-3 2-67 0,-3 10-275 16</inkml:trace>
  <inkml:trace contextRef="#ctx0" brushRef="#br0" timeOffset="224471.1227">5856 10204 507 0,'0'-8'340'0,"-4"-14"44"16,1 2-120-16,-10-1-73 16,-5 2-30-1,-10 2-53-15,-9 0-22 16,-14 6-35-16,-2 2-14 0,-7 9-27 16,6 6-10-16,15 10-15 15,1 7-4-15,17 14 1 16,11 5 5-16,10 9 9 15,15 2 2 1,14-8 4-16,9-9 3 0,19-19 4 16,-1-11 1-16,8-22 3 15,-4-10 0-15,-10-14 1 16,-6-11-1-16,-13-7-2 16,-8-9 0-16,-14-21-2 15,-2-9 1-15,-9-10 1 16,-4 4-7-16,-6 25 21 15,4 20 3-15,3 33 5 16,0 10 9-16,-4 21-25 16,3 11-4-16,0 19-7 15,6 12-1-15,12 30 6 16,0 6 4-16,1 6 8 16,0-2 1-16,-10-13 2 15,-2-7-2-15,-5-10-7 0,-3-4-2 0,8 0 39 16</inkml:trace>
  <inkml:trace contextRef="#ctx0" brushRef="#br0" timeOffset="225362.4384">5489 11242 925 0,'0'-4'439'0,"2"0"-210"15,0 17-101-15,2 16-49 16,3 37-51-16,0 16-2 16,-1 17-4-16,-3 7-3 0,4 7-3 15,-1-5-3-15,2-7-4 16,-1-10 1-16,-2-28 1 15,1-8-1 1,-1-21 4-16,-1-9 2 0,-2-11 6 16,-4-10 3-16,-9-14 2 15,-3-5-1-15,-1-10-10 16,5-2-5-16,4-1-8 16,6-3-2-16,-1 4-1 15,1 4 0-15,-5 4 18 16,3 6 4-16,-1 8 4 15,-4 4-1-15,2 10-16 16,-5 8-8-16,1 15-2 0,9 3-2 16,5 10 0-16,8-1 1 15,7-8 2-15,3-6 1 16,7-18 4-16,2-8 1 16,8-17 26-16,-1-9 11 0,1-11 7 15,-2-4-3 1,-9 2-66-16,-6 8-110 15</inkml:trace>
  <inkml:trace contextRef="#ctx0" brushRef="#br0" timeOffset="226092.1836">5752 13181 667 0,'9'-8'386'0,"5"-6"-77"0,-7-3-75 16,-5-3-28-1,-7-1-50-15,-7-2-24 0,-10 2-36 16,-11 1-13-16,-13 1-31 15,-4 7-16-15,0 13-25 16,7 7-8-16,11 17-10 0,9 6-4 0,15 7 1 16,5 3 0-16,18 0 6 15,8-4 0-15,16-10 2 16,10-8 2-16,1-17 1 16,1-6 3-16,-6-15 3 15,-6-3-1-15,-14-6 5 16,-4-1-1-16,-10 2 0 15,-8 1 1-15,-3 7-4 16,-2 6 6-16,-7 10 1 16,4 11 3-16,0 12 6 31,5 9-4-31,13 9 1 16,2-3-3-16,8 7-3 15,2-3-2-15,-4-8 8 0,1-2-100 16</inkml:trace>
  <inkml:trace contextRef="#ctx0" brushRef="#br0" timeOffset="226826.8192">5548 14181 656 0,'-2'-21'406'0,"-1"-15"6"16,-1 8-105-16,4 20-111 16,-1 10-47-16,-2 21-83 15,1 17-31-15,1 39-28 16,3 24-2-16,5 28-1 16,3 2 1-16,7 15 0 15,-6-3 0-15,3-12 1 16,3-4-1-16,-6-32 2 15,1-11 1-15,-4-24 2 16,-5-11 2-16,-7-25 7 16,-5-12 3-16,-11-21 1 0,-3-11-2 15,-3-20-7 1,3-6-8-16,8 0-4 0,3 5-1 16,5 12-3-1,3 11 0-15,0 14-7 0,4 8-2 16,9 19 0-1,4 4 2-15,8 6 5 0,-2-1 3 16,-1-11 2-16,0-5 1 16,-1-15 36-16,7-9 19 15,11-18 21-15,7-9 3 16,4-6-32-16,0 0-19 16,-11 9-29-16,-12 7-99 0</inkml:trace>
  <inkml:trace contextRef="#ctx0" brushRef="#br0" timeOffset="227402.2628">5821 16250 618 0,'4'-13'408'0,"0"-11"-38"15,-13 2-58-15,-11 0-19 16,-21 7-70-16,-13 3-36 0,-13 12-84 15,0 14-35-15,6 19-45 16,7 8-14-16,20 22-11 16,16 3-2-16,25 6-2 15,18-3 1-15,17-16 3 16,8-7 2-16,5-21 3 16,11-12 2-16,4-16 3 0,-4-8 6 15,-11-4 34-15,-20 3 13 0,-25-1 28 16,-12 2 0-16,-8 2-31 15,-3-2-15 1,2 6-87-16,0 2-300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25/10/2023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6002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Διανυσματική</a:t>
            </a:r>
            <a:r>
              <a:rPr lang="el-GR" baseline="0" dirty="0"/>
              <a:t> φύση της δύναμης!</a:t>
            </a:r>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26</a:t>
            </a:fld>
            <a:endParaRPr lang="el-GR"/>
          </a:p>
        </p:txBody>
      </p:sp>
    </p:spTree>
    <p:extLst>
      <p:ext uri="{BB962C8B-B14F-4D97-AF65-F5344CB8AC3E}">
        <p14:creationId xmlns:p14="http://schemas.microsoft.com/office/powerpoint/2010/main" val="270462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32</a:t>
            </a:fld>
            <a:endParaRPr lang="el-GR"/>
          </a:p>
        </p:txBody>
      </p:sp>
    </p:spTree>
    <p:extLst>
      <p:ext uri="{BB962C8B-B14F-4D97-AF65-F5344CB8AC3E}">
        <p14:creationId xmlns:p14="http://schemas.microsoft.com/office/powerpoint/2010/main" val="219797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10/25/2023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5098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79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163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4484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141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72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510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692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459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461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525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10/25/2023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736575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20.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40.emf"/><Relationship Id="rId4" Type="http://schemas.openxmlformats.org/officeDocument/2006/relationships/customXml" Target="../ink/ink4.xml"/></Relationships>
</file>

<file path=ppt/slides/_rels/slide1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8.emf"/><Relationship Id="rId4" Type="http://schemas.openxmlformats.org/officeDocument/2006/relationships/customXml" Target="../ink/ink8.xml"/></Relationships>
</file>

<file path=ppt/slides/_rels/slide2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customXml" Target="../ink/ink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00.emf"/><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9214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1" y="1371600"/>
            <a:ext cx="7567108" cy="4635040"/>
          </a:xfrm>
        </p:spPr>
        <p:txBody>
          <a:bodyPr/>
          <a:lstStyle/>
          <a:p>
            <a:r>
              <a:rPr lang="el-GR" dirty="0"/>
              <a:t>Οι τιμές των συντελεστών εξαρτώνται από το είδος της επιφάνειας</a:t>
            </a:r>
          </a:p>
          <a:p>
            <a:r>
              <a:rPr lang="el-GR" dirty="0"/>
              <a:t>Η </a:t>
            </a:r>
            <a:r>
              <a:rPr lang="el-GR" b="1" dirty="0"/>
              <a:t>διεύθυνση</a:t>
            </a:r>
            <a:r>
              <a:rPr lang="el-GR" dirty="0"/>
              <a:t> της δύναμης τριβής είναι πάντα </a:t>
            </a:r>
            <a:r>
              <a:rPr lang="el-GR" b="1" dirty="0"/>
              <a:t>παράλληλη</a:t>
            </a:r>
            <a:r>
              <a:rPr lang="el-GR" dirty="0"/>
              <a:t> </a:t>
            </a:r>
            <a:r>
              <a:rPr lang="el-GR" b="1" dirty="0"/>
              <a:t>με την επιφάνεια </a:t>
            </a:r>
            <a:r>
              <a:rPr lang="el-GR" dirty="0"/>
              <a:t>στην οποία εφάπτεται το σώμα, και η </a:t>
            </a:r>
            <a:r>
              <a:rPr lang="el-GR" b="1" dirty="0"/>
              <a:t>φορά</a:t>
            </a:r>
            <a:r>
              <a:rPr lang="el-GR" dirty="0"/>
              <a:t> της πάντα </a:t>
            </a:r>
            <a:r>
              <a:rPr lang="el-GR" b="1" dirty="0"/>
              <a:t>αντίθετη</a:t>
            </a:r>
            <a:r>
              <a:rPr lang="el-GR" dirty="0"/>
              <a:t> στην κίνηση (ή στην προσπάθεια κίνησης) σε σχέση με την επιφάνεια</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869267"/>
            <a:ext cx="5638801" cy="258994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202640" y="4923000"/>
              <a:ext cx="17640" cy="5760"/>
            </p14:xfrm>
          </p:contentPart>
        </mc:Choice>
        <mc:Fallback xmlns="">
          <p:pic>
            <p:nvPicPr>
              <p:cNvPr id="5" name="Ink 4"/>
              <p:cNvPicPr/>
              <p:nvPr/>
            </p:nvPicPr>
            <p:blipFill>
              <a:blip r:embed="rId4"/>
              <a:stretch>
                <a:fillRect/>
              </a:stretch>
            </p:blipFill>
            <p:spPr>
              <a:xfrm>
                <a:off x="4196160" y="4916520"/>
                <a:ext cx="30960" cy="19440"/>
              </a:xfrm>
              <a:prstGeom prst="rect">
                <a:avLst/>
              </a:prstGeom>
            </p:spPr>
          </p:pic>
        </mc:Fallback>
      </mc:AlternateContent>
    </p:spTree>
    <p:extLst>
      <p:ext uri="{BB962C8B-B14F-4D97-AF65-F5344CB8AC3E}">
        <p14:creationId xmlns:p14="http://schemas.microsoft.com/office/powerpoint/2010/main" val="381811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881774" cy="4558840"/>
              </a:xfrm>
            </p:spPr>
            <p:txBody>
              <a:bodyPr/>
              <a:lstStyle/>
              <a:p>
                <a:r>
                  <a:rPr lang="el-GR" b="1" u="sng" dirty="0"/>
                  <a:t>Παράδειγμα:</a:t>
                </a:r>
              </a:p>
              <a:p>
                <a:r>
                  <a:rPr lang="el-GR" sz="2000" dirty="0"/>
                  <a:t>Όταν οι τροχοί ενός αυτοκινήτου «κλειδώνουν» (σταματούν να γυρίζουν) εξ’ αιτίας ενός απότομου φρεναρίσματος, το αυτοκίνητο ολισθαίνει στο δρόμο και «αποτυπώνει» στο οδόστρωμα ίχνη από τα ελαστικά του. Το ρεκόρ για τα μεγαλύτερα σε μήκος ίχνη ελαστικών σε δημόσιο δρόμο έγινε το 1960 στην Αγγλία – το μήκος του ίχνους ήταν 290 μέτρα! Υποθέτοντας ότι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=0.6</m:t>
                    </m:r>
                  </m:oMath>
                </a14:m>
                <a:r>
                  <a:rPr lang="en-US" sz="2000" dirty="0"/>
                  <a:t> </a:t>
                </a:r>
                <a:r>
                  <a:rPr lang="el-GR" sz="2000" dirty="0"/>
                  <a:t>μεταξύ οδοστρώματος και ελαστικών, και ότι το αυτοκίνητο επιταχυνόταν σταθερά κατά το φρενάρισμα, πόσο γρήγορα έτρεχε το αυτοκίνητο ακριβώς όταν «κλείδωσαν» οι τροχοί του;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881774" cy="4558840"/>
              </a:xfrm>
              <a:blipFill>
                <a:blip r:embed="rId2"/>
                <a:stretch>
                  <a:fillRect t="-1070" r="-696"/>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1600200" y="4572000"/>
            <a:ext cx="7019925" cy="19431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2768760" y="4890600"/>
              <a:ext cx="4561920" cy="208800"/>
            </p14:xfrm>
          </p:contentPart>
        </mc:Choice>
        <mc:Fallback xmlns="">
          <p:pic>
            <p:nvPicPr>
              <p:cNvPr id="4" name="Ink 3"/>
              <p:cNvPicPr/>
              <p:nvPr/>
            </p:nvPicPr>
            <p:blipFill>
              <a:blip r:embed="rId5"/>
              <a:stretch>
                <a:fillRect/>
              </a:stretch>
            </p:blipFill>
            <p:spPr>
              <a:xfrm>
                <a:off x="2760120" y="4881600"/>
                <a:ext cx="4581360" cy="226800"/>
              </a:xfrm>
              <a:prstGeom prst="rect">
                <a:avLst/>
              </a:prstGeom>
            </p:spPr>
          </p:pic>
        </mc:Fallback>
      </mc:AlternateContent>
    </p:spTree>
    <p:extLst>
      <p:ext uri="{BB962C8B-B14F-4D97-AF65-F5344CB8AC3E}">
        <p14:creationId xmlns:p14="http://schemas.microsoft.com/office/powerpoint/2010/main" val="505400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1" y="1371600"/>
            <a:ext cx="7881774" cy="4558840"/>
          </a:xfrm>
        </p:spPr>
        <p:txBody>
          <a:bodyPr/>
          <a:lstStyle/>
          <a:p>
            <a:r>
              <a:rPr lang="el-GR" b="1" u="sng" dirty="0"/>
              <a:t>Παράδειγμα – Λύση:</a:t>
            </a:r>
            <a:r>
              <a:rPr lang="el-GR" b="1" dirty="0"/>
              <a:t> </a:t>
            </a:r>
          </a:p>
        </p:txBody>
      </p:sp>
      <p:pic>
        <p:nvPicPr>
          <p:cNvPr id="6" name="Picture 5"/>
          <p:cNvPicPr>
            <a:picLocks noChangeAspect="1"/>
          </p:cNvPicPr>
          <p:nvPr/>
        </p:nvPicPr>
        <p:blipFill rotWithShape="1">
          <a:blip r:embed="rId2"/>
          <a:srcRect l="3256" t="16679"/>
          <a:stretch/>
        </p:blipFill>
        <p:spPr>
          <a:xfrm>
            <a:off x="4343400" y="1290914"/>
            <a:ext cx="4276725" cy="101955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38840" y="242280"/>
              <a:ext cx="8193960" cy="6253200"/>
            </p14:xfrm>
          </p:contentPart>
        </mc:Choice>
        <mc:Fallback xmlns="">
          <p:pic>
            <p:nvPicPr>
              <p:cNvPr id="4" name="Ink 3"/>
              <p:cNvPicPr/>
              <p:nvPr/>
            </p:nvPicPr>
            <p:blipFill>
              <a:blip r:embed="rId4"/>
              <a:stretch>
                <a:fillRect/>
              </a:stretch>
            </p:blipFill>
            <p:spPr>
              <a:xfrm>
                <a:off x="430920" y="236520"/>
                <a:ext cx="8213760" cy="6267240"/>
              </a:xfrm>
              <a:prstGeom prst="rect">
                <a:avLst/>
              </a:prstGeom>
            </p:spPr>
          </p:pic>
        </mc:Fallback>
      </mc:AlternateContent>
    </p:spTree>
    <p:extLst>
      <p:ext uri="{BB962C8B-B14F-4D97-AF65-F5344CB8AC3E}">
        <p14:creationId xmlns:p14="http://schemas.microsoft.com/office/powerpoint/2010/main" val="177474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1" y="1371600"/>
            <a:ext cx="7881774" cy="4558840"/>
          </a:xfrm>
        </p:spPr>
        <p:txBody>
          <a:bodyPr/>
          <a:lstStyle/>
          <a:p>
            <a:r>
              <a:rPr lang="el-GR" b="1" u="sng" dirty="0"/>
              <a:t>Παράδειγμα – Λύση:</a:t>
            </a:r>
            <a:r>
              <a:rPr lang="el-GR" b="1" dirty="0"/>
              <a:t> </a:t>
            </a:r>
          </a:p>
        </p:txBody>
      </p:sp>
      <p:pic>
        <p:nvPicPr>
          <p:cNvPr id="6" name="Picture 5"/>
          <p:cNvPicPr>
            <a:picLocks noChangeAspect="1"/>
          </p:cNvPicPr>
          <p:nvPr/>
        </p:nvPicPr>
        <p:blipFill rotWithShape="1">
          <a:blip r:embed="rId2"/>
          <a:srcRect l="3256" t="16679"/>
          <a:stretch/>
        </p:blipFill>
        <p:spPr>
          <a:xfrm>
            <a:off x="4343400" y="1290914"/>
            <a:ext cx="4276725" cy="101955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34960" y="690120"/>
              <a:ext cx="8330760" cy="5549760"/>
            </p14:xfrm>
          </p:contentPart>
        </mc:Choice>
        <mc:Fallback xmlns="">
          <p:pic>
            <p:nvPicPr>
              <p:cNvPr id="4" name="Ink 3"/>
              <p:cNvPicPr/>
              <p:nvPr/>
            </p:nvPicPr>
            <p:blipFill>
              <a:blip r:embed="rId4"/>
              <a:stretch>
                <a:fillRect/>
              </a:stretch>
            </p:blipFill>
            <p:spPr>
              <a:xfrm>
                <a:off x="525600" y="680760"/>
                <a:ext cx="8350920" cy="5570640"/>
              </a:xfrm>
              <a:prstGeom prst="rect">
                <a:avLst/>
              </a:prstGeom>
            </p:spPr>
          </p:pic>
        </mc:Fallback>
      </mc:AlternateContent>
    </p:spTree>
    <p:extLst>
      <p:ext uri="{BB962C8B-B14F-4D97-AF65-F5344CB8AC3E}">
        <p14:creationId xmlns:p14="http://schemas.microsoft.com/office/powerpoint/2010/main" val="1622156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1" y="1371600"/>
            <a:ext cx="7881774" cy="4558840"/>
          </a:xfrm>
        </p:spPr>
        <p:txBody>
          <a:bodyPr/>
          <a:lstStyle/>
          <a:p>
            <a:r>
              <a:rPr lang="el-GR" b="1" u="sng" dirty="0"/>
              <a:t>Παράδειγμα – Λύση:</a:t>
            </a:r>
            <a:r>
              <a:rPr lang="el-GR" b="1" dirty="0"/>
              <a:t> </a:t>
            </a:r>
          </a:p>
        </p:txBody>
      </p:sp>
      <p:pic>
        <p:nvPicPr>
          <p:cNvPr id="6" name="Picture 5"/>
          <p:cNvPicPr>
            <a:picLocks noChangeAspect="1"/>
          </p:cNvPicPr>
          <p:nvPr/>
        </p:nvPicPr>
        <p:blipFill rotWithShape="1">
          <a:blip r:embed="rId2"/>
          <a:srcRect l="3256" t="16679"/>
          <a:stretch/>
        </p:blipFill>
        <p:spPr>
          <a:xfrm>
            <a:off x="4343400" y="1290914"/>
            <a:ext cx="4276725" cy="1019551"/>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570240" y="686880"/>
              <a:ext cx="7722000" cy="5712840"/>
            </p14:xfrm>
          </p:contentPart>
        </mc:Choice>
        <mc:Fallback>
          <p:pic>
            <p:nvPicPr>
              <p:cNvPr id="4" name="Ink 3"/>
              <p:cNvPicPr/>
              <p:nvPr/>
            </p:nvPicPr>
            <p:blipFill>
              <a:blip r:embed="rId4"/>
              <a:stretch>
                <a:fillRect/>
              </a:stretch>
            </p:blipFill>
            <p:spPr>
              <a:xfrm>
                <a:off x="565560" y="680400"/>
                <a:ext cx="7734960" cy="5726880"/>
              </a:xfrm>
              <a:prstGeom prst="rect">
                <a:avLst/>
              </a:prstGeom>
            </p:spPr>
          </p:pic>
        </mc:Fallback>
      </mc:AlternateContent>
    </p:spTree>
    <p:extLst>
      <p:ext uri="{BB962C8B-B14F-4D97-AF65-F5344CB8AC3E}">
        <p14:creationId xmlns:p14="http://schemas.microsoft.com/office/powerpoint/2010/main" val="682800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Ενέργεια Συστήματος</a:t>
            </a:r>
          </a:p>
          <a:p>
            <a:endParaRPr lang="el-GR" dirty="0"/>
          </a:p>
          <a:p>
            <a:endParaRPr lang="el-GR" dirty="0"/>
          </a:p>
        </p:txBody>
      </p:sp>
      <p:sp>
        <p:nvSpPr>
          <p:cNvPr id="5" name="TextBox 4"/>
          <p:cNvSpPr txBox="1"/>
          <p:nvPr/>
        </p:nvSpPr>
        <p:spPr>
          <a:xfrm>
            <a:off x="152400" y="4863405"/>
            <a:ext cx="4285172" cy="1107996"/>
          </a:xfrm>
          <a:prstGeom prst="rect">
            <a:avLst/>
          </a:prstGeom>
          <a:noFill/>
        </p:spPr>
        <p:txBody>
          <a:bodyPr wrap="square" rtlCol="0">
            <a:spAutoFit/>
          </a:bodyPr>
          <a:lstStyle/>
          <a:p>
            <a:pPr algn="just"/>
            <a:r>
              <a:rPr lang="el-GR" sz="1100" dirty="0">
                <a:latin typeface="Cambria" panose="02040503050406030204" pitchFamily="18" charset="0"/>
              </a:rPr>
              <a:t>Εικόνα:</a:t>
            </a:r>
            <a:r>
              <a:rPr lang="en-US" sz="1100" dirty="0">
                <a:latin typeface="Cambria" panose="02040503050406030204" pitchFamily="18" charset="0"/>
              </a:rPr>
              <a:t> </a:t>
            </a:r>
            <a:r>
              <a:rPr lang="el-GR" sz="1100" dirty="0">
                <a:latin typeface="Cambria" panose="02040503050406030204" pitchFamily="18" charset="0"/>
              </a:rPr>
              <a:t>Στη φυσική, η ενέργεια είναι μια ιδιότητα των αντικειμένων που μπορεί να μεταφερθεί σε άλλα αντικείμενα ή να μετατραπεί σε διάφορες μορφές, αλλά δεν μπορεί να δημιουργηθεί ή να καταστραφεί. Η "ικανότητα ενός συστήματος να παράγει έργο" είναι μια κοινή περιγραφή, αλλά είναι δύσκολο να δοθεί ένας ενιαίος συνολικός ορισμός της ενέργειας, εξαιτίας των πολλών μορφών της.</a:t>
            </a:r>
            <a:endParaRPr lang="en-US" sz="1100"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371601"/>
            <a:ext cx="4266121" cy="3491804"/>
          </a:xfrm>
          <a:prstGeom prst="rect">
            <a:avLst/>
          </a:prstGeom>
          <a:ln>
            <a:noFill/>
          </a:ln>
          <a:effectLst>
            <a:softEdge rad="112500"/>
          </a:effectLst>
        </p:spPr>
      </p:pic>
    </p:spTree>
    <p:extLst>
      <p:ext uri="{BB962C8B-B14F-4D97-AF65-F5344CB8AC3E}">
        <p14:creationId xmlns:p14="http://schemas.microsoft.com/office/powerpoint/2010/main" val="2512306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b="1" dirty="0">
                <a:effectLst>
                  <a:outerShdw blurRad="38100" dist="38100" dir="2700000" algn="tl">
                    <a:srgbClr val="000000">
                      <a:alpha val="43137"/>
                    </a:srgbClr>
                  </a:outerShdw>
                </a:effectLst>
              </a:rPr>
              <a:t>Ενέργεια Συστήματος</a:t>
            </a:r>
          </a:p>
          <a:p>
            <a:endParaRPr lang="el-GR" dirty="0"/>
          </a:p>
        </p:txBody>
      </p:sp>
      <p:sp>
        <p:nvSpPr>
          <p:cNvPr id="5" name="TextBox 4"/>
          <p:cNvSpPr txBox="1"/>
          <p:nvPr/>
        </p:nvSpPr>
        <p:spPr>
          <a:xfrm>
            <a:off x="152400" y="4863405"/>
            <a:ext cx="4285172" cy="1107996"/>
          </a:xfrm>
          <a:prstGeom prst="rect">
            <a:avLst/>
          </a:prstGeom>
          <a:noFill/>
        </p:spPr>
        <p:txBody>
          <a:bodyPr wrap="square" rtlCol="0">
            <a:spAutoFit/>
          </a:bodyPr>
          <a:lstStyle/>
          <a:p>
            <a:pPr algn="just"/>
            <a:r>
              <a:rPr lang="el-GR" sz="1100" dirty="0">
                <a:latin typeface="Cambria" panose="02040503050406030204" pitchFamily="18" charset="0"/>
              </a:rPr>
              <a:t>Εικόνα:</a:t>
            </a:r>
            <a:r>
              <a:rPr lang="en-US" sz="1100" dirty="0">
                <a:latin typeface="Cambria" panose="02040503050406030204" pitchFamily="18" charset="0"/>
              </a:rPr>
              <a:t> </a:t>
            </a:r>
            <a:r>
              <a:rPr lang="el-GR" sz="1100" dirty="0">
                <a:latin typeface="Cambria" panose="02040503050406030204" pitchFamily="18" charset="0"/>
              </a:rPr>
              <a:t>Στη φυσική, η ενέργεια είναι μια ιδιότητα των αντικειμένων που μπορεί να μεταφερθεί σε άλλα αντικείμενα ή να μετατραπεί σε διάφορες μορφές, αλλά δεν μπορεί να δημιουργηθεί ή να καταστραφεί. Η "ικανότητα ενός συστήματος να παράγει έργο" είναι μια κοινή περιγραφή, αλλά είναι δύσκολο να δοθεί ένας ενιαίος συνολικός ορισμός της ενέργειας, εξαιτίας των πολλών μορφών της.</a:t>
            </a:r>
            <a:endParaRPr lang="en-US" sz="1100" dirty="0">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1371601"/>
            <a:ext cx="4266121" cy="3491804"/>
          </a:xfrm>
          <a:prstGeom prst="rect">
            <a:avLst/>
          </a:prstGeom>
          <a:ln>
            <a:noFill/>
          </a:ln>
          <a:effectLst>
            <a:softEdge rad="112500"/>
          </a:effectLst>
        </p:spPr>
      </p:pic>
    </p:spTree>
    <p:extLst>
      <p:ext uri="{BB962C8B-B14F-4D97-AF65-F5344CB8AC3E}">
        <p14:creationId xmlns:p14="http://schemas.microsoft.com/office/powerpoint/2010/main" val="2805966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p:sp>
        <p:nvSpPr>
          <p:cNvPr id="3" name="Content Placeholder 2"/>
          <p:cNvSpPr>
            <a:spLocks noGrp="1"/>
          </p:cNvSpPr>
          <p:nvPr>
            <p:ph idx="1"/>
          </p:nvPr>
        </p:nvSpPr>
        <p:spPr>
          <a:xfrm>
            <a:off x="732254" y="1371600"/>
            <a:ext cx="7954546" cy="5181600"/>
          </a:xfrm>
        </p:spPr>
        <p:txBody>
          <a:bodyPr>
            <a:normAutofit lnSpcReduction="10000"/>
          </a:bodyPr>
          <a:lstStyle/>
          <a:p>
            <a:r>
              <a:rPr lang="el-GR" sz="2200" dirty="0"/>
              <a:t>Με όσα έχουμε δει ως τώρα</a:t>
            </a:r>
          </a:p>
          <a:p>
            <a:pPr lvl="1"/>
            <a:endParaRPr lang="en-US" sz="1200" b="1" dirty="0"/>
          </a:p>
          <a:p>
            <a:pPr lvl="1"/>
            <a:r>
              <a:rPr lang="el-GR" sz="2000" b="1" dirty="0"/>
              <a:t>Θέση</a:t>
            </a:r>
          </a:p>
          <a:p>
            <a:pPr lvl="1"/>
            <a:r>
              <a:rPr lang="el-GR" sz="2000" b="1" dirty="0"/>
              <a:t>Ταχύτητα</a:t>
            </a:r>
          </a:p>
          <a:p>
            <a:pPr lvl="1"/>
            <a:r>
              <a:rPr lang="el-GR" sz="2000" b="1" dirty="0"/>
              <a:t>Επιτάχυνση</a:t>
            </a:r>
            <a:endParaRPr lang="en-US" sz="2000" b="1" dirty="0"/>
          </a:p>
          <a:p>
            <a:pPr lvl="1"/>
            <a:r>
              <a:rPr lang="el-GR" sz="2000" b="1" dirty="0"/>
              <a:t>Δύναμη</a:t>
            </a:r>
          </a:p>
          <a:p>
            <a:endParaRPr lang="en-US" sz="1400" dirty="0"/>
          </a:p>
          <a:p>
            <a:pPr marL="68580" indent="0">
              <a:buNone/>
            </a:pPr>
            <a:r>
              <a:rPr lang="el-GR" sz="2200" dirty="0"/>
              <a:t>και με αρχές όπως οι </a:t>
            </a:r>
            <a:r>
              <a:rPr lang="el-GR" sz="2200" b="1" dirty="0"/>
              <a:t>νόμοι του </a:t>
            </a:r>
            <a:r>
              <a:rPr lang="en-US" sz="2200" b="1" dirty="0"/>
              <a:t>Newton</a:t>
            </a:r>
            <a:r>
              <a:rPr lang="en-US" sz="2200" dirty="0"/>
              <a:t>, </a:t>
            </a:r>
            <a:r>
              <a:rPr lang="el-GR" sz="2200" dirty="0"/>
              <a:t>μπορούμε να λύσουμε πολλά προβλήματα…</a:t>
            </a:r>
          </a:p>
          <a:p>
            <a:endParaRPr lang="en-US" sz="1400" dirty="0"/>
          </a:p>
          <a:p>
            <a:r>
              <a:rPr lang="el-GR" sz="2200" dirty="0"/>
              <a:t>Όμως σε σύνθετα προβλήματα α</a:t>
            </a:r>
            <a:r>
              <a:rPr lang="el-GR" sz="2200" dirty="0">
                <a:sym typeface="Wingdings" panose="05000000000000000000" pitchFamily="2" charset="2"/>
              </a:rPr>
              <a:t>ντιμετωπίζουμε δυσκολίες… </a:t>
            </a:r>
            <a:endParaRPr lang="en-US" sz="2200" dirty="0">
              <a:sym typeface="Wingdings" panose="05000000000000000000" pitchFamily="2" charset="2"/>
            </a:endParaRPr>
          </a:p>
          <a:p>
            <a:pPr lvl="1"/>
            <a:r>
              <a:rPr lang="el-GR" sz="2000" dirty="0">
                <a:sym typeface="Wingdings" panose="05000000000000000000" pitchFamily="2" charset="2"/>
              </a:rPr>
              <a:t>Π.χ. αν η δύναμη είναι μεταβαλλόμενη κατά μέτρο ή αν η διαδρομή κίνησης δεν είναι ευθύγραμμη</a:t>
            </a:r>
          </a:p>
          <a:p>
            <a:endParaRPr lang="en-US" sz="1600" dirty="0">
              <a:sym typeface="Wingdings" panose="05000000000000000000" pitchFamily="2" charset="2"/>
            </a:endParaRPr>
          </a:p>
          <a:p>
            <a:r>
              <a:rPr lang="el-GR" sz="2200" dirty="0">
                <a:sym typeface="Wingdings" panose="05000000000000000000" pitchFamily="2" charset="2"/>
              </a:rPr>
              <a:t>Χρειαζόμαστε μια διαφορετική/συμπληρωματική προσέγγιση, που θα κάνει τα προβλήματα πιο απλά…</a:t>
            </a:r>
            <a:endParaRPr lang="el-GR" sz="2200" dirty="0"/>
          </a:p>
        </p:txBody>
      </p:sp>
    </p:spTree>
    <p:extLst>
      <p:ext uri="{BB962C8B-B14F-4D97-AF65-F5344CB8AC3E}">
        <p14:creationId xmlns:p14="http://schemas.microsoft.com/office/powerpoint/2010/main" val="72184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p:sp>
        <p:nvSpPr>
          <p:cNvPr id="5" name="7-Point Star 4"/>
          <p:cNvSpPr/>
          <p:nvPr/>
        </p:nvSpPr>
        <p:spPr>
          <a:xfrm>
            <a:off x="6553200" y="5715000"/>
            <a:ext cx="1219200" cy="685800"/>
          </a:xfrm>
          <a:prstGeom prst="star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Content Placeholder 2"/>
          <p:cNvSpPr>
            <a:spLocks noGrp="1"/>
          </p:cNvSpPr>
          <p:nvPr>
            <p:ph idx="1"/>
          </p:nvPr>
        </p:nvSpPr>
        <p:spPr>
          <a:xfrm>
            <a:off x="738350" y="1371600"/>
            <a:ext cx="7643308" cy="5105400"/>
          </a:xfrm>
        </p:spPr>
        <p:txBody>
          <a:bodyPr>
            <a:normAutofit lnSpcReduction="10000"/>
          </a:bodyPr>
          <a:lstStyle/>
          <a:p>
            <a:r>
              <a:rPr lang="el-GR" dirty="0"/>
              <a:t>Κάποιες έννοιες ίσως σας φανούν οικείες, αλλά στη Φυσική απαιτείται λίγο μεγαλύτερη ακρίβεια…</a:t>
            </a:r>
          </a:p>
          <a:p>
            <a:endParaRPr lang="en-US" sz="1700" dirty="0"/>
          </a:p>
          <a:p>
            <a:r>
              <a:rPr lang="el-GR" dirty="0"/>
              <a:t>Ας ξεκινήσουμε με την έννοια της </a:t>
            </a:r>
            <a:r>
              <a:rPr lang="el-GR" b="1" dirty="0"/>
              <a:t>ενέργειας</a:t>
            </a:r>
            <a:r>
              <a:rPr lang="el-GR" dirty="0"/>
              <a:t>.</a:t>
            </a:r>
          </a:p>
          <a:p>
            <a:pPr lvl="1"/>
            <a:endParaRPr lang="en-US" sz="1700" dirty="0"/>
          </a:p>
          <a:p>
            <a:r>
              <a:rPr lang="el-GR" dirty="0"/>
              <a:t>Ιδέες που έχουμε από την καθημερινότητά μας για την ενέργεια</a:t>
            </a:r>
          </a:p>
          <a:p>
            <a:pPr lvl="1"/>
            <a:endParaRPr lang="en-US" sz="1600" dirty="0"/>
          </a:p>
          <a:p>
            <a:pPr lvl="1"/>
            <a:r>
              <a:rPr lang="el-GR" dirty="0"/>
              <a:t>Βενζίνη και πετρέλαιο για μεταφορές και θέρμανση</a:t>
            </a:r>
          </a:p>
          <a:p>
            <a:pPr lvl="1"/>
            <a:r>
              <a:rPr lang="el-GR" dirty="0"/>
              <a:t>Ηλεκτρισμός για φωτισμό και συσκευές</a:t>
            </a:r>
          </a:p>
          <a:p>
            <a:pPr lvl="1"/>
            <a:r>
              <a:rPr lang="el-GR" dirty="0"/>
              <a:t>Φαγητό για κατανάλωση</a:t>
            </a:r>
            <a:endParaRPr lang="en-US" dirty="0"/>
          </a:p>
          <a:p>
            <a:pPr lvl="1"/>
            <a:endParaRPr lang="en-US" sz="1800" dirty="0"/>
          </a:p>
          <a:p>
            <a:r>
              <a:rPr lang="el-GR" dirty="0"/>
              <a:t>«Έχεις ενέργεια να πάμε για τρέξιμο?»</a:t>
            </a:r>
          </a:p>
          <a:p>
            <a:pPr lvl="1"/>
            <a:r>
              <a:rPr lang="el-GR" dirty="0"/>
              <a:t>Ικανότητα να κάνεις κάποια δουλειά, κάποιο… </a:t>
            </a:r>
            <a:r>
              <a:rPr lang="el-GR" b="1" dirty="0"/>
              <a:t>έργο</a:t>
            </a:r>
          </a:p>
        </p:txBody>
      </p:sp>
    </p:spTree>
    <p:extLst>
      <p:ext uri="{BB962C8B-B14F-4D97-AF65-F5344CB8AC3E}">
        <p14:creationId xmlns:p14="http://schemas.microsoft.com/office/powerpoint/2010/main" val="89052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p:sp>
        <p:nvSpPr>
          <p:cNvPr id="3" name="Content Placeholder 2"/>
          <p:cNvSpPr>
            <a:spLocks noGrp="1"/>
          </p:cNvSpPr>
          <p:nvPr>
            <p:ph idx="1"/>
          </p:nvPr>
        </p:nvSpPr>
        <p:spPr>
          <a:xfrm>
            <a:off x="738350" y="1371600"/>
            <a:ext cx="7643308" cy="1447800"/>
          </a:xfrm>
        </p:spPr>
        <p:txBody>
          <a:bodyPr>
            <a:normAutofit/>
          </a:bodyPr>
          <a:lstStyle/>
          <a:p>
            <a:r>
              <a:rPr lang="el-GR" sz="2200" dirty="0"/>
              <a:t>Θα μας απασχολήσουν τρία είδη ενέργειας:</a:t>
            </a:r>
          </a:p>
          <a:p>
            <a:pPr lvl="2"/>
            <a:endParaRPr lang="en-US" b="1" dirty="0"/>
          </a:p>
          <a:p>
            <a:pPr lvl="1"/>
            <a:r>
              <a:rPr lang="el-GR" b="1" dirty="0">
                <a:solidFill>
                  <a:srgbClr val="FF0000"/>
                </a:solidFill>
              </a:rPr>
              <a:t>Κινητική</a:t>
            </a:r>
            <a:r>
              <a:rPr lang="el-GR" b="1" dirty="0"/>
              <a:t>, Δυναμική, και Θερμική</a:t>
            </a:r>
          </a:p>
        </p:txBody>
      </p:sp>
      <p:grpSp>
        <p:nvGrpSpPr>
          <p:cNvPr id="8" name="Group 7"/>
          <p:cNvGrpSpPr/>
          <p:nvPr/>
        </p:nvGrpSpPr>
        <p:grpSpPr>
          <a:xfrm>
            <a:off x="508685" y="2895600"/>
            <a:ext cx="8178114" cy="3581400"/>
            <a:chOff x="508685" y="2895600"/>
            <a:chExt cx="8178114" cy="358140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71585" b="27273"/>
            <a:stretch/>
          </p:blipFill>
          <p:spPr>
            <a:xfrm>
              <a:off x="508685" y="2895600"/>
              <a:ext cx="3357564" cy="3581400"/>
            </a:xfrm>
            <a:prstGeom prst="rect">
              <a:avLst/>
            </a:prstGeom>
          </p:spPr>
        </p:pic>
        <p:sp>
          <p:nvSpPr>
            <p:cNvPr id="5" name="TextBox 4"/>
            <p:cNvSpPr txBox="1"/>
            <p:nvPr/>
          </p:nvSpPr>
          <p:spPr>
            <a:xfrm>
              <a:off x="3810000" y="3581400"/>
              <a:ext cx="4876799" cy="2246769"/>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l-GR" sz="2000" b="1" dirty="0"/>
                <a:t>Η κινητική ενέργεια είναι η ενέργεια της κίνησης. </a:t>
              </a:r>
            </a:p>
            <a:p>
              <a:pPr marL="342900" indent="-342900">
                <a:buFont typeface="Arial" panose="020B0604020202020204" pitchFamily="34" charset="0"/>
                <a:buChar char="•"/>
              </a:pPr>
              <a:r>
                <a:rPr lang="el-GR" sz="2000" b="1" dirty="0"/>
                <a:t>Όλα τα κινούμενα αντικείμενα έχουν κινητική ενέργεια. </a:t>
              </a:r>
            </a:p>
            <a:p>
              <a:pPr marL="342900" indent="-342900">
                <a:buFont typeface="Arial" panose="020B0604020202020204" pitchFamily="34" charset="0"/>
                <a:buChar char="•"/>
              </a:pPr>
              <a:r>
                <a:rPr lang="el-GR" sz="2000" b="1" dirty="0"/>
                <a:t>Όσο μεγαλύτερη μάζα ή όσο πιο γρήγορα κινείται ένα αντικείμενο, τόσο μεγαλύτερη η κινητική του ενέργεια.</a:t>
              </a:r>
            </a:p>
          </p:txBody>
        </p:sp>
      </p:grpSp>
    </p:spTree>
    <p:extLst>
      <p:ext uri="{BB962C8B-B14F-4D97-AF65-F5344CB8AC3E}">
        <p14:creationId xmlns:p14="http://schemas.microsoft.com/office/powerpoint/2010/main" val="401548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a:t>
            </a:r>
            <a:endParaRPr lang="el-GR" dirty="0"/>
          </a:p>
        </p:txBody>
      </p:sp>
      <p:sp>
        <p:nvSpPr>
          <p:cNvPr id="3" name="Content Placeholder 2"/>
          <p:cNvSpPr>
            <a:spLocks noGrp="1"/>
          </p:cNvSpPr>
          <p:nvPr>
            <p:ph idx="1"/>
          </p:nvPr>
        </p:nvSpPr>
        <p:spPr>
          <a:xfrm>
            <a:off x="738350" y="1482436"/>
            <a:ext cx="7872250" cy="4994564"/>
          </a:xfrm>
        </p:spPr>
        <p:txBody>
          <a:bodyPr>
            <a:normAutofit fontScale="92500" lnSpcReduction="10000"/>
          </a:bodyPr>
          <a:lstStyle/>
          <a:p>
            <a:r>
              <a:rPr lang="el-GR" b="1" dirty="0"/>
              <a:t>Διαλέξεις</a:t>
            </a:r>
          </a:p>
          <a:p>
            <a:pPr lvl="1"/>
            <a:r>
              <a:rPr lang="el-GR" b="1" dirty="0"/>
              <a:t>Προαιρετική</a:t>
            </a:r>
            <a:r>
              <a:rPr lang="el-GR" dirty="0"/>
              <a:t> παρουσία!</a:t>
            </a:r>
            <a:br>
              <a:rPr lang="el-GR" dirty="0"/>
            </a:br>
            <a:endParaRPr lang="el-GR" dirty="0"/>
          </a:p>
          <a:p>
            <a:pPr lvl="1"/>
            <a:endParaRPr lang="el-GR" sz="1000" dirty="0"/>
          </a:p>
          <a:p>
            <a:pPr lvl="1"/>
            <a:r>
              <a:rPr lang="el-GR" dirty="0"/>
              <a:t>Είστε εδώ γιατί </a:t>
            </a:r>
            <a:r>
              <a:rPr lang="el-GR" b="1" dirty="0"/>
              <a:t>θέλετε</a:t>
            </a:r>
            <a:r>
              <a:rPr lang="el-GR" dirty="0"/>
              <a:t> να ακούσετε/συμμετέχετε</a:t>
            </a:r>
            <a:br>
              <a:rPr lang="el-GR" dirty="0"/>
            </a:br>
            <a:r>
              <a:rPr lang="el-GR" dirty="0"/>
              <a:t/>
            </a:r>
            <a:br>
              <a:rPr lang="el-GR" dirty="0"/>
            </a:br>
            <a:endParaRPr lang="el-GR" dirty="0"/>
          </a:p>
          <a:p>
            <a:pPr lvl="1"/>
            <a:r>
              <a:rPr lang="el-GR" dirty="0"/>
              <a:t>Δεν υπάρχουν απουσίες</a:t>
            </a:r>
            <a:br>
              <a:rPr lang="el-GR" dirty="0"/>
            </a:br>
            <a:r>
              <a:rPr lang="el-GR" dirty="0"/>
              <a:t/>
            </a:r>
            <a:br>
              <a:rPr lang="el-GR" dirty="0"/>
            </a:br>
            <a:endParaRPr lang="el-GR" dirty="0"/>
          </a:p>
          <a:p>
            <a:pPr lvl="1"/>
            <a:r>
              <a:rPr lang="el-GR" dirty="0"/>
              <a:t>Υπάρχει </a:t>
            </a:r>
            <a:r>
              <a:rPr lang="el-GR" b="1" u="sng" dirty="0"/>
              <a:t>σεβασμός</a:t>
            </a:r>
            <a:r>
              <a:rPr lang="el-GR" dirty="0"/>
              <a:t> στους συναδέλφους σας και στην εκπαιδευτική διαδικασία</a:t>
            </a:r>
          </a:p>
          <a:p>
            <a:pPr lvl="1"/>
            <a:endParaRPr lang="el-GR" dirty="0"/>
          </a:p>
          <a:p>
            <a:pPr marL="365760" lvl="1" indent="0">
              <a:buNone/>
            </a:pPr>
            <a:endParaRPr lang="el-GR" b="1" dirty="0"/>
          </a:p>
          <a:p>
            <a:pPr lvl="1"/>
            <a:r>
              <a:rPr lang="el-GR" b="1" dirty="0"/>
              <a:t>Προστατέψτε εσάς και τους συναδέλφους σας</a:t>
            </a:r>
            <a:r>
              <a:rPr lang="el-GR" dirty="0"/>
              <a:t>: απέχετε από το μάθημα αν δεν είστε/αισθάνεστε καλά</a:t>
            </a:r>
          </a:p>
          <a:p>
            <a:pPr lvl="1"/>
            <a:endParaRPr lang="el-GR" dirty="0"/>
          </a:p>
        </p:txBody>
      </p:sp>
    </p:spTree>
    <p:extLst>
      <p:ext uri="{BB962C8B-B14F-4D97-AF65-F5344CB8AC3E}">
        <p14:creationId xmlns:p14="http://schemas.microsoft.com/office/powerpoint/2010/main" val="4165494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p:sp>
        <p:nvSpPr>
          <p:cNvPr id="3" name="Content Placeholder 2"/>
          <p:cNvSpPr>
            <a:spLocks noGrp="1"/>
          </p:cNvSpPr>
          <p:nvPr>
            <p:ph idx="1"/>
          </p:nvPr>
        </p:nvSpPr>
        <p:spPr>
          <a:xfrm>
            <a:off x="738350" y="1371600"/>
            <a:ext cx="7643308" cy="1447800"/>
          </a:xfrm>
        </p:spPr>
        <p:txBody>
          <a:bodyPr>
            <a:normAutofit/>
          </a:bodyPr>
          <a:lstStyle/>
          <a:p>
            <a:r>
              <a:rPr lang="el-GR" sz="2200" dirty="0"/>
              <a:t>Θα μας απασχολήσουν τρία είδη ενέργειας:</a:t>
            </a:r>
          </a:p>
          <a:p>
            <a:pPr lvl="2"/>
            <a:endParaRPr lang="en-US" b="1" dirty="0"/>
          </a:p>
          <a:p>
            <a:pPr lvl="1"/>
            <a:r>
              <a:rPr lang="el-GR" b="1" dirty="0"/>
              <a:t>Κινητική, </a:t>
            </a:r>
            <a:r>
              <a:rPr lang="el-GR" b="1" dirty="0">
                <a:solidFill>
                  <a:srgbClr val="FF0000"/>
                </a:solidFill>
              </a:rPr>
              <a:t>Δυναμική</a:t>
            </a:r>
            <a:r>
              <a:rPr lang="el-GR" b="1" dirty="0"/>
              <a:t>, και Θερμική</a:t>
            </a:r>
          </a:p>
        </p:txBody>
      </p:sp>
      <p:grpSp>
        <p:nvGrpSpPr>
          <p:cNvPr id="8" name="Group 7"/>
          <p:cNvGrpSpPr/>
          <p:nvPr/>
        </p:nvGrpSpPr>
        <p:grpSpPr>
          <a:xfrm>
            <a:off x="533400" y="2926859"/>
            <a:ext cx="8077200" cy="3546620"/>
            <a:chOff x="480998" y="2926859"/>
            <a:chExt cx="8077200" cy="354662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453" r="35593" b="27273"/>
            <a:stretch/>
          </p:blipFill>
          <p:spPr>
            <a:xfrm>
              <a:off x="480998" y="2926859"/>
              <a:ext cx="3505052" cy="3546620"/>
            </a:xfrm>
            <a:prstGeom prst="rect">
              <a:avLst/>
            </a:prstGeom>
          </p:spPr>
        </p:pic>
        <p:sp>
          <p:nvSpPr>
            <p:cNvPr id="6" name="TextBox 5"/>
            <p:cNvSpPr txBox="1"/>
            <p:nvPr/>
          </p:nvSpPr>
          <p:spPr>
            <a:xfrm>
              <a:off x="3757598" y="3657600"/>
              <a:ext cx="4800600" cy="2246769"/>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l-GR" sz="2000" b="1" dirty="0"/>
                <a:t>Η δυναμική ενέργεια είναι αποθηκευμένη ενέργεια που σχετίζεται με τη θέση ενός αντικειμένου. </a:t>
              </a:r>
            </a:p>
            <a:p>
              <a:pPr marL="342900" indent="-342900">
                <a:buFont typeface="Arial" panose="020B0604020202020204" pitchFamily="34" charset="0"/>
                <a:buChar char="•"/>
              </a:pPr>
              <a:r>
                <a:rPr lang="el-GR" sz="2000" b="1" dirty="0"/>
                <a:t>Το τρενάκι της εικόνας έχει </a:t>
              </a:r>
              <a:r>
                <a:rPr lang="el-GR" sz="2000" b="1" dirty="0">
                  <a:solidFill>
                    <a:srgbClr val="FF0000"/>
                  </a:solidFill>
                </a:rPr>
                <a:t>βαρυτική</a:t>
              </a:r>
              <a:r>
                <a:rPr lang="el-GR" sz="2000" b="1" dirty="0"/>
                <a:t> δυναμική ενέργεια που εξαρτάται από τη θέση του (ύψος) πάνω από το έδαφος.</a:t>
              </a:r>
            </a:p>
          </p:txBody>
        </p:sp>
      </p:grpSp>
    </p:spTree>
    <p:extLst>
      <p:ext uri="{BB962C8B-B14F-4D97-AF65-F5344CB8AC3E}">
        <p14:creationId xmlns:p14="http://schemas.microsoft.com/office/powerpoint/2010/main" val="365262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p:sp>
        <p:nvSpPr>
          <p:cNvPr id="3" name="Content Placeholder 2"/>
          <p:cNvSpPr>
            <a:spLocks noGrp="1"/>
          </p:cNvSpPr>
          <p:nvPr>
            <p:ph idx="1"/>
          </p:nvPr>
        </p:nvSpPr>
        <p:spPr>
          <a:xfrm>
            <a:off x="738350" y="1371600"/>
            <a:ext cx="7643308" cy="1447800"/>
          </a:xfrm>
        </p:spPr>
        <p:txBody>
          <a:bodyPr>
            <a:normAutofit/>
          </a:bodyPr>
          <a:lstStyle/>
          <a:p>
            <a:r>
              <a:rPr lang="el-GR" sz="2200" dirty="0"/>
              <a:t>Θα μας απασχολήσουν τρία είδη ενέργειας:</a:t>
            </a:r>
          </a:p>
          <a:p>
            <a:pPr lvl="2"/>
            <a:endParaRPr lang="en-US" b="1" dirty="0"/>
          </a:p>
          <a:p>
            <a:pPr lvl="1"/>
            <a:r>
              <a:rPr lang="el-GR" b="1" dirty="0"/>
              <a:t>Κινητική, Δυναμική, και </a:t>
            </a:r>
            <a:r>
              <a:rPr lang="el-GR" b="1" dirty="0">
                <a:solidFill>
                  <a:srgbClr val="FF0000"/>
                </a:solidFill>
              </a:rPr>
              <a:t>Θερμική</a:t>
            </a:r>
          </a:p>
        </p:txBody>
      </p:sp>
      <p:grpSp>
        <p:nvGrpSpPr>
          <p:cNvPr id="8" name="Group 7"/>
          <p:cNvGrpSpPr/>
          <p:nvPr/>
        </p:nvGrpSpPr>
        <p:grpSpPr>
          <a:xfrm>
            <a:off x="496329" y="2926024"/>
            <a:ext cx="7936428" cy="3576320"/>
            <a:chOff x="496329" y="2926024"/>
            <a:chExt cx="7936428" cy="357632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9143" r="2443" b="27273"/>
            <a:stretch/>
          </p:blipFill>
          <p:spPr>
            <a:xfrm>
              <a:off x="496329" y="2926024"/>
              <a:ext cx="3352800" cy="3576320"/>
            </a:xfrm>
            <a:prstGeom prst="rect">
              <a:avLst/>
            </a:prstGeom>
          </p:spPr>
        </p:pic>
        <p:sp>
          <p:nvSpPr>
            <p:cNvPr id="7" name="TextBox 6"/>
            <p:cNvSpPr txBox="1"/>
            <p:nvPr/>
          </p:nvSpPr>
          <p:spPr>
            <a:xfrm>
              <a:off x="3774987" y="3696729"/>
              <a:ext cx="4657770" cy="2246769"/>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l-GR" sz="2000" b="1" dirty="0"/>
                <a:t>Η θερμική ενέργεια είναι το άθροισμα όλων των μικροσκοπικών κινητικών και δυναμικών ενεργειών των ατόμων και δεσμών που συνιστούν ένα σώμα. </a:t>
              </a:r>
            </a:p>
            <a:p>
              <a:pPr marL="342900" indent="-342900">
                <a:buFont typeface="Arial" panose="020B0604020202020204" pitchFamily="34" charset="0"/>
                <a:buChar char="•"/>
              </a:pPr>
              <a:r>
                <a:rPr lang="el-GR" sz="2000" b="1" dirty="0"/>
                <a:t>Ένα σώμα έχει μεγαλύτερη θερμική ενέργεια όταν είναι ζεστό παρά όταν είναι κρύο.</a:t>
              </a:r>
            </a:p>
          </p:txBody>
        </p:sp>
      </p:grpSp>
    </p:spTree>
    <p:extLst>
      <p:ext uri="{BB962C8B-B14F-4D97-AF65-F5344CB8AC3E}">
        <p14:creationId xmlns:p14="http://schemas.microsoft.com/office/powerpoint/2010/main" val="22901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p:sp>
        <p:nvSpPr>
          <p:cNvPr id="3" name="Content Placeholder 2"/>
          <p:cNvSpPr>
            <a:spLocks noGrp="1"/>
          </p:cNvSpPr>
          <p:nvPr>
            <p:ph idx="1"/>
          </p:nvPr>
        </p:nvSpPr>
        <p:spPr>
          <a:xfrm>
            <a:off x="738350" y="1524000"/>
            <a:ext cx="7872250" cy="4953000"/>
          </a:xfrm>
        </p:spPr>
        <p:txBody>
          <a:bodyPr>
            <a:normAutofit/>
          </a:bodyPr>
          <a:lstStyle/>
          <a:p>
            <a:r>
              <a:rPr lang="el-GR" sz="2200" dirty="0"/>
              <a:t>Τα παραπάνω δεν αποτελούν ορισμό της ενέργειας</a:t>
            </a:r>
          </a:p>
          <a:p>
            <a:pPr lvl="1"/>
            <a:r>
              <a:rPr lang="el-GR" sz="2000" dirty="0"/>
              <a:t>…είναι απλά </a:t>
            </a:r>
            <a:r>
              <a:rPr lang="el-GR" sz="2000" b="1" dirty="0"/>
              <a:t>παραδείγματα</a:t>
            </a:r>
          </a:p>
          <a:p>
            <a:pPr lvl="1"/>
            <a:endParaRPr lang="el-GR" sz="1100" dirty="0"/>
          </a:p>
          <a:p>
            <a:r>
              <a:rPr lang="el-GR" sz="2200" dirty="0"/>
              <a:t>Γενικότερα, είναι δύσκολο να οριστεί με ακρίβεια η ενέργεια</a:t>
            </a:r>
            <a:br>
              <a:rPr lang="el-GR" sz="2200" dirty="0"/>
            </a:br>
            <a:endParaRPr lang="el-GR" sz="2200" dirty="0"/>
          </a:p>
          <a:p>
            <a:pPr lvl="1"/>
            <a:r>
              <a:rPr lang="el-GR" sz="2000" dirty="0"/>
              <a:t>Είναι περισσότερο… «αφηρημένη» έννοια</a:t>
            </a:r>
          </a:p>
          <a:p>
            <a:pPr lvl="1"/>
            <a:r>
              <a:rPr lang="el-GR" sz="2000" dirty="0"/>
              <a:t>Θα μπορούσαμε να πούμε ότι αποτελεί </a:t>
            </a:r>
            <a:r>
              <a:rPr lang="el-GR" sz="2000" b="1" dirty="0"/>
              <a:t>έναν αριθμό που σχετίζεται με την κατάσταση ενός… </a:t>
            </a:r>
            <a:r>
              <a:rPr lang="el-GR" sz="2400" b="1" dirty="0">
                <a:solidFill>
                  <a:srgbClr val="FF0000"/>
                </a:solidFill>
              </a:rPr>
              <a:t>συστήματος</a:t>
            </a:r>
            <a:endParaRPr lang="el-GR" sz="2000" b="1" dirty="0">
              <a:solidFill>
                <a:srgbClr val="FF0000"/>
              </a:solidFill>
            </a:endParaRPr>
          </a:p>
          <a:p>
            <a:pPr lvl="1"/>
            <a:r>
              <a:rPr lang="el-GR" sz="2000" b="1" dirty="0"/>
              <a:t>Αν η χρήση αυτών των αριθμών γίνει σωστά, μπορούμε να προβλέψουμε αποτελέσματα πειραμάτων και να κατασκευάσουμε μηχανές!</a:t>
            </a:r>
          </a:p>
          <a:p>
            <a:pPr lvl="1"/>
            <a:endParaRPr lang="el-GR" sz="2000" b="1" dirty="0"/>
          </a:p>
          <a:p>
            <a:r>
              <a:rPr lang="el-GR" sz="2200" dirty="0"/>
              <a:t>Κάθε διαδικασία στη φύση αφορά ενέργεια και μεταφορές/ μετασχηματισμούς αυτής</a:t>
            </a:r>
          </a:p>
        </p:txBody>
      </p:sp>
    </p:spTree>
    <p:extLst>
      <p:ext uri="{BB962C8B-B14F-4D97-AF65-F5344CB8AC3E}">
        <p14:creationId xmlns:p14="http://schemas.microsoft.com/office/powerpoint/2010/main" val="429127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p:sp>
        <p:nvSpPr>
          <p:cNvPr id="3" name="Content Placeholder 2"/>
          <p:cNvSpPr>
            <a:spLocks noGrp="1"/>
          </p:cNvSpPr>
          <p:nvPr>
            <p:ph idx="1"/>
          </p:nvPr>
        </p:nvSpPr>
        <p:spPr>
          <a:xfrm>
            <a:off x="738350" y="1524000"/>
            <a:ext cx="7872250" cy="4953000"/>
          </a:xfrm>
        </p:spPr>
        <p:txBody>
          <a:bodyPr>
            <a:normAutofit lnSpcReduction="10000"/>
          </a:bodyPr>
          <a:lstStyle/>
          <a:p>
            <a:r>
              <a:rPr lang="el-GR" dirty="0"/>
              <a:t>Ξεκινάμε τη συζήτηση θεωρώντας ένα νέο μοντέλο, το </a:t>
            </a:r>
            <a:r>
              <a:rPr lang="el-GR" b="1" dirty="0">
                <a:solidFill>
                  <a:srgbClr val="FF0000"/>
                </a:solidFill>
              </a:rPr>
              <a:t>σύστημα</a:t>
            </a:r>
          </a:p>
          <a:p>
            <a:endParaRPr lang="el-GR" sz="800" dirty="0"/>
          </a:p>
          <a:p>
            <a:endParaRPr lang="el-GR" sz="900" dirty="0"/>
          </a:p>
          <a:p>
            <a:r>
              <a:rPr lang="el-GR" dirty="0"/>
              <a:t>Προς το παρόν, ας δούμε τι είναι ένα </a:t>
            </a:r>
            <a:r>
              <a:rPr lang="el-GR" b="1" dirty="0"/>
              <a:t>σύστημα</a:t>
            </a:r>
            <a:r>
              <a:rPr lang="el-GR" dirty="0"/>
              <a:t> και πώς σχετίζεται με την ενέργεια</a:t>
            </a:r>
          </a:p>
          <a:p>
            <a:pPr lvl="1"/>
            <a:r>
              <a:rPr lang="el-GR" b="1" dirty="0"/>
              <a:t>Συστήματα</a:t>
            </a:r>
            <a:r>
              <a:rPr lang="el-GR" dirty="0"/>
              <a:t> μπορεί να είναι:</a:t>
            </a:r>
          </a:p>
          <a:p>
            <a:pPr lvl="2"/>
            <a:r>
              <a:rPr lang="el-GR" sz="2200" b="1" dirty="0">
                <a:solidFill>
                  <a:srgbClr val="7030A0"/>
                </a:solidFill>
              </a:rPr>
              <a:t>Ένα ή περισσότερα σώματα</a:t>
            </a:r>
          </a:p>
          <a:p>
            <a:pPr lvl="2"/>
            <a:r>
              <a:rPr lang="el-GR" sz="2200" b="1" dirty="0">
                <a:solidFill>
                  <a:srgbClr val="7030A0"/>
                </a:solidFill>
              </a:rPr>
              <a:t>Μια περιοχή του χώρου</a:t>
            </a:r>
            <a:endParaRPr lang="en-US" sz="2200" b="1" dirty="0">
              <a:solidFill>
                <a:srgbClr val="7030A0"/>
              </a:solidFill>
            </a:endParaRPr>
          </a:p>
          <a:p>
            <a:pPr lvl="2"/>
            <a:r>
              <a:rPr lang="el-GR" sz="2200" dirty="0"/>
              <a:t>Κάτι που αλλάζει σχήμα και μέγεθος</a:t>
            </a:r>
          </a:p>
          <a:p>
            <a:pPr lvl="2"/>
            <a:r>
              <a:rPr lang="el-GR" sz="2200" b="1" dirty="0">
                <a:solidFill>
                  <a:srgbClr val="7030A0"/>
                </a:solidFill>
              </a:rPr>
              <a:t>Συνδυασμός των παραπάνω</a:t>
            </a:r>
          </a:p>
          <a:p>
            <a:pPr lvl="2"/>
            <a:endParaRPr lang="el-GR" sz="1300" dirty="0"/>
          </a:p>
          <a:p>
            <a:r>
              <a:rPr lang="el-GR" dirty="0"/>
              <a:t>Αργότερα, θα μιλήσουμε για </a:t>
            </a:r>
            <a:r>
              <a:rPr lang="el-GR" b="1" dirty="0"/>
              <a:t>μοντέλα ανάλυσης </a:t>
            </a:r>
            <a:r>
              <a:rPr lang="el-GR" dirty="0"/>
              <a:t>ενός συστήματος</a:t>
            </a:r>
          </a:p>
          <a:p>
            <a:pPr lvl="2"/>
            <a:r>
              <a:rPr lang="el-GR" dirty="0"/>
              <a:t>…αντί ενός μόνο σώματος, που είχαμε ως τώρα</a:t>
            </a:r>
          </a:p>
        </p:txBody>
      </p:sp>
      <p:sp>
        <p:nvSpPr>
          <p:cNvPr id="5" name="TextBox 4"/>
          <p:cNvSpPr txBox="1"/>
          <p:nvPr/>
        </p:nvSpPr>
        <p:spPr>
          <a:xfrm>
            <a:off x="6450968" y="3657600"/>
            <a:ext cx="1561696" cy="490776"/>
          </a:xfrm>
          <a:prstGeom prst="horizontalScroll">
            <a:avLst/>
          </a:prstGeom>
          <a:noFill/>
          <a:ln w="28575">
            <a:solidFill>
              <a:srgbClr val="7030A0"/>
            </a:solidFill>
          </a:ln>
        </p:spPr>
        <p:txBody>
          <a:bodyPr wrap="none" rtlCol="0">
            <a:spAutoFit/>
          </a:bodyPr>
          <a:lstStyle/>
          <a:p>
            <a:r>
              <a:rPr lang="el-GR" dirty="0">
                <a:solidFill>
                  <a:srgbClr val="7030A0"/>
                </a:solidFill>
              </a:rPr>
              <a:t>Προς εξέταση</a:t>
            </a:r>
          </a:p>
        </p:txBody>
      </p:sp>
    </p:spTree>
    <p:extLst>
      <p:ext uri="{BB962C8B-B14F-4D97-AF65-F5344CB8AC3E}">
        <p14:creationId xmlns:p14="http://schemas.microsoft.com/office/powerpoint/2010/main" val="20512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p:sp>
        <p:nvSpPr>
          <p:cNvPr id="3" name="Content Placeholder 2"/>
          <p:cNvSpPr>
            <a:spLocks noGrp="1"/>
          </p:cNvSpPr>
          <p:nvPr>
            <p:ph idx="1"/>
          </p:nvPr>
        </p:nvSpPr>
        <p:spPr>
          <a:xfrm>
            <a:off x="738350" y="1447800"/>
            <a:ext cx="7948450" cy="5029200"/>
          </a:xfrm>
        </p:spPr>
        <p:txBody>
          <a:bodyPr/>
          <a:lstStyle/>
          <a:p>
            <a:r>
              <a:rPr lang="el-GR" dirty="0"/>
              <a:t>Πρώτο βήμα είναι η </a:t>
            </a:r>
            <a:r>
              <a:rPr lang="el-GR" b="1" dirty="0"/>
              <a:t>αναγνώριση</a:t>
            </a:r>
            <a:r>
              <a:rPr lang="el-GR" dirty="0"/>
              <a:t> του συστήματος</a:t>
            </a:r>
            <a:endParaRPr lang="en-US" dirty="0"/>
          </a:p>
          <a:p>
            <a:endParaRPr lang="en-US" dirty="0"/>
          </a:p>
          <a:p>
            <a:r>
              <a:rPr lang="el-GR" dirty="0"/>
              <a:t>Όταν συζητάμε για ένα σύστημα, είτε αγνοούμε (</a:t>
            </a:r>
            <a:r>
              <a:rPr lang="el-GR" b="1" dirty="0"/>
              <a:t>απομονωμένο</a:t>
            </a:r>
            <a:r>
              <a:rPr lang="el-GR" dirty="0"/>
              <a:t> σύστημα) είτε ενδιαφερόμαστε (</a:t>
            </a:r>
            <a:r>
              <a:rPr lang="el-GR" b="1" dirty="0"/>
              <a:t>μη απομονωμένο</a:t>
            </a:r>
            <a:r>
              <a:rPr lang="el-GR" dirty="0"/>
              <a:t> σύστημα) για τις αλληλεπιδράσεις του περιβάλλοντος με το σύστημα</a:t>
            </a:r>
          </a:p>
          <a:p>
            <a:endParaRPr lang="el-GR" sz="2200" dirty="0"/>
          </a:p>
          <a:p>
            <a:r>
              <a:rPr lang="el-GR" dirty="0"/>
              <a:t>Ανεξαρτήτως του συστήματος που επιλέγουμε πάντα υπάρχει το </a:t>
            </a:r>
            <a:r>
              <a:rPr lang="el-GR" b="1" dirty="0"/>
              <a:t>όριο/σύνορο συστήματος</a:t>
            </a:r>
            <a:r>
              <a:rPr lang="el-GR" dirty="0"/>
              <a:t>:</a:t>
            </a:r>
          </a:p>
          <a:p>
            <a:pPr lvl="1"/>
            <a:r>
              <a:rPr lang="el-GR" dirty="0"/>
              <a:t>Μια (συνήθως) φανταστική επιφάνεια που χωρίζει το σύστημα με το περιβάλλον του</a:t>
            </a:r>
          </a:p>
          <a:p>
            <a:endParaRPr lang="el-GR" sz="2200" dirty="0"/>
          </a:p>
        </p:txBody>
      </p:sp>
    </p:spTree>
    <p:extLst>
      <p:ext uri="{BB962C8B-B14F-4D97-AF65-F5344CB8AC3E}">
        <p14:creationId xmlns:p14="http://schemas.microsoft.com/office/powerpoint/2010/main" val="427258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63920" y="3352800"/>
            <a:ext cx="2722880" cy="1831534"/>
          </a:xfrm>
          <a:prstGeom prst="rect">
            <a:avLst/>
          </a:prstGeom>
        </p:spPr>
      </p:pic>
      <p:sp>
        <p:nvSpPr>
          <p:cNvPr id="2" name="Title 1"/>
          <p:cNvSpPr>
            <a:spLocks noGrp="1"/>
          </p:cNvSpPr>
          <p:nvPr>
            <p:ph type="title"/>
          </p:nvPr>
        </p:nvSpPr>
        <p:spPr/>
        <p:txBody>
          <a:bodyPr>
            <a:normAutofit fontScale="90000"/>
          </a:bodyPr>
          <a:lstStyle/>
          <a:p>
            <a:r>
              <a:rPr lang="el-GR" dirty="0"/>
              <a:t>Ενέργεια Συστήματος</a:t>
            </a:r>
          </a:p>
        </p:txBody>
      </p:sp>
      <p:sp>
        <p:nvSpPr>
          <p:cNvPr id="3" name="Content Placeholder 2"/>
          <p:cNvSpPr>
            <a:spLocks noGrp="1"/>
          </p:cNvSpPr>
          <p:nvPr>
            <p:ph idx="1"/>
          </p:nvPr>
        </p:nvSpPr>
        <p:spPr>
          <a:xfrm>
            <a:off x="738350" y="1447800"/>
            <a:ext cx="7948450" cy="5181600"/>
          </a:xfrm>
        </p:spPr>
        <p:txBody>
          <a:bodyPr>
            <a:normAutofit/>
          </a:bodyPr>
          <a:lstStyle/>
          <a:p>
            <a:r>
              <a:rPr lang="el-GR" b="1" dirty="0">
                <a:sym typeface="Wingdings" panose="05000000000000000000" pitchFamily="2" charset="2"/>
              </a:rPr>
              <a:t>Παράδειγμα:</a:t>
            </a:r>
          </a:p>
          <a:p>
            <a:pPr lvl="1"/>
            <a:r>
              <a:rPr lang="el-GR" dirty="0">
                <a:sym typeface="Wingdings" panose="05000000000000000000" pitchFamily="2" charset="2"/>
              </a:rPr>
              <a:t>Σύστημα == {σπόγγος} : μονομελές</a:t>
            </a:r>
          </a:p>
          <a:p>
            <a:pPr lvl="1"/>
            <a:r>
              <a:rPr lang="el-GR" dirty="0">
                <a:sym typeface="Wingdings" panose="05000000000000000000" pitchFamily="2" charset="2"/>
              </a:rPr>
              <a:t>Επιφάνεια σπόγγου == σύνορο συστήματος</a:t>
            </a:r>
          </a:p>
          <a:p>
            <a:pPr lvl="1"/>
            <a:r>
              <a:rPr lang="el-GR" dirty="0">
                <a:sym typeface="Wingdings" panose="05000000000000000000" pitchFamily="2" charset="2"/>
              </a:rPr>
              <a:t>Η δύναμη (μέσω του χεριού) είναι μια επιρροή στο σύστημα από το περιβάλλον του, η οποία ασκείται επάνω στο σύνορο του συστήματος</a:t>
            </a:r>
          </a:p>
          <a:p>
            <a:endParaRPr lang="el-GR" sz="1600" b="1" dirty="0">
              <a:sym typeface="Wingdings" panose="05000000000000000000" pitchFamily="2" charset="2"/>
            </a:endParaRPr>
          </a:p>
          <a:p>
            <a:endParaRPr lang="el-GR" b="1" dirty="0">
              <a:sym typeface="Wingdings" panose="05000000000000000000" pitchFamily="2" charset="2"/>
            </a:endParaRPr>
          </a:p>
          <a:p>
            <a:r>
              <a:rPr lang="el-GR" b="1" dirty="0">
                <a:sym typeface="Wingdings" panose="05000000000000000000" pitchFamily="2" charset="2"/>
              </a:rPr>
              <a:t>Παράδειγμα:</a:t>
            </a:r>
          </a:p>
          <a:p>
            <a:pPr lvl="1"/>
            <a:r>
              <a:rPr lang="el-GR" dirty="0">
                <a:sym typeface="Wingdings" panose="05000000000000000000" pitchFamily="2" charset="2"/>
              </a:rPr>
              <a:t>Σύστημα == {σώματα + σχοινί} : πολυμελές</a:t>
            </a:r>
          </a:p>
          <a:p>
            <a:pPr lvl="1"/>
            <a:r>
              <a:rPr lang="el-GR" dirty="0">
                <a:sym typeface="Wingdings" panose="05000000000000000000" pitchFamily="2" charset="2"/>
              </a:rPr>
              <a:t>Οι δυνάμεις από το σχοινί επάνω στα σώματα</a:t>
            </a:r>
            <a:br>
              <a:rPr lang="el-GR" dirty="0">
                <a:sym typeface="Wingdings" panose="05000000000000000000" pitchFamily="2" charset="2"/>
              </a:rPr>
            </a:br>
            <a:r>
              <a:rPr lang="el-GR" dirty="0">
                <a:sym typeface="Wingdings" panose="05000000000000000000" pitchFamily="2" charset="2"/>
              </a:rPr>
              <a:t>είναι </a:t>
            </a:r>
            <a:r>
              <a:rPr lang="el-GR" b="1" dirty="0">
                <a:sym typeface="Wingdings" panose="05000000000000000000" pitchFamily="2" charset="2"/>
              </a:rPr>
              <a:t>εσωτερικές</a:t>
            </a:r>
            <a:r>
              <a:rPr lang="el-GR" dirty="0">
                <a:sym typeface="Wingdings" panose="05000000000000000000" pitchFamily="2" charset="2"/>
              </a:rPr>
              <a:t>, και δεν ανήκουν στο περιβάλλον του</a:t>
            </a:r>
          </a:p>
          <a:p>
            <a:pPr lvl="1"/>
            <a:r>
              <a:rPr lang="el-GR" dirty="0">
                <a:sym typeface="Wingdings" panose="05000000000000000000" pitchFamily="2" charset="2"/>
              </a:rPr>
              <a:t>Αντίθετα, οι δυνάμεις του βάρους τους είναι </a:t>
            </a:r>
            <a:r>
              <a:rPr lang="el-GR" b="1" dirty="0">
                <a:sym typeface="Wingdings" panose="05000000000000000000" pitchFamily="2" charset="2"/>
              </a:rPr>
              <a:t>εξωτερικές</a:t>
            </a:r>
            <a:r>
              <a:rPr lang="el-GR" dirty="0">
                <a:sym typeface="Wingdings" panose="05000000000000000000" pitchFamily="2" charset="2"/>
              </a:rPr>
              <a:t>!</a:t>
            </a:r>
          </a:p>
          <a:p>
            <a:endParaRPr lang="el-GR" dirty="0"/>
          </a:p>
        </p:txBody>
      </p:sp>
      <p:pic>
        <p:nvPicPr>
          <p:cNvPr id="4" name="Picture 3"/>
          <p:cNvPicPr>
            <a:picLocks noChangeAspect="1"/>
          </p:cNvPicPr>
          <p:nvPr/>
        </p:nvPicPr>
        <p:blipFill>
          <a:blip r:embed="rId3"/>
          <a:stretch>
            <a:fillRect/>
          </a:stretch>
        </p:blipFill>
        <p:spPr>
          <a:xfrm>
            <a:off x="6172201" y="781050"/>
            <a:ext cx="2447924" cy="1639758"/>
          </a:xfrm>
          <a:prstGeom prst="rect">
            <a:avLst/>
          </a:prstGeom>
          <a:ln>
            <a:noFill/>
          </a:ln>
          <a:effectLst>
            <a:softEdge rad="112500"/>
          </a:effectLst>
        </p:spPr>
      </p:pic>
    </p:spTree>
    <p:extLst>
      <p:ext uri="{BB962C8B-B14F-4D97-AF65-F5344CB8AC3E}">
        <p14:creationId xmlns:p14="http://schemas.microsoft.com/office/powerpoint/2010/main" val="17755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p:sp>
        <p:nvSpPr>
          <p:cNvPr id="3" name="Content Placeholder 2"/>
          <p:cNvSpPr>
            <a:spLocks noGrp="1"/>
          </p:cNvSpPr>
          <p:nvPr>
            <p:ph idx="1"/>
          </p:nvPr>
        </p:nvSpPr>
        <p:spPr>
          <a:xfrm>
            <a:off x="838200" y="3276600"/>
            <a:ext cx="7567108" cy="3276600"/>
          </a:xfrm>
        </p:spPr>
        <p:txBody>
          <a:bodyPr>
            <a:normAutofit/>
          </a:bodyPr>
          <a:lstStyle/>
          <a:p>
            <a:r>
              <a:rPr lang="el-GR" dirty="0"/>
              <a:t>Αναγνωρίζουμε το σύστημα: {σπόγγος}</a:t>
            </a:r>
            <a:br>
              <a:rPr lang="el-GR" dirty="0"/>
            </a:br>
            <a:endParaRPr lang="el-GR" dirty="0"/>
          </a:p>
          <a:p>
            <a:r>
              <a:rPr lang="el-GR" dirty="0"/>
              <a:t>Ερώτημα: </a:t>
            </a:r>
            <a:r>
              <a:rPr lang="el-GR" b="1" dirty="0"/>
              <a:t>πόσο αποτελεσματικοί είμαστε με τη δύναμη που βάζουμε (όμοια</a:t>
            </a:r>
            <a:r>
              <a:rPr lang="en-US" b="1" dirty="0"/>
              <a:t> </a:t>
            </a:r>
            <a:r>
              <a:rPr lang="el-GR" b="1" dirty="0"/>
              <a:t>σε μέτρο σε όλες τις περιπτώσεις) στο να κινήσουμε το σπόγγο;</a:t>
            </a:r>
            <a:br>
              <a:rPr lang="el-GR" b="1" dirty="0"/>
            </a:br>
            <a:endParaRPr lang="el-GR" b="1" dirty="0"/>
          </a:p>
          <a:p>
            <a:r>
              <a:rPr lang="el-GR" dirty="0"/>
              <a:t>Σε ποια περίπτωση τα καταφέρνουμε καλύτερα;</a:t>
            </a:r>
          </a:p>
          <a:p>
            <a:pPr lvl="1"/>
            <a:r>
              <a:rPr lang="el-GR" dirty="0"/>
              <a:t>Μέτρο δύναμης – Κατεύθυνση – Μετατόπιση </a:t>
            </a:r>
          </a:p>
          <a:p>
            <a:pPr marL="68580" indent="0">
              <a:buNone/>
            </a:pPr>
            <a:endParaRPr lang="el-G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49" y="1252814"/>
            <a:ext cx="7794329" cy="2061886"/>
          </a:xfrm>
          <a:prstGeom prst="rect">
            <a:avLst/>
          </a:prstGeom>
        </p:spPr>
      </p:pic>
    </p:spTree>
    <p:extLst>
      <p:ext uri="{BB962C8B-B14F-4D97-AF65-F5344CB8AC3E}">
        <p14:creationId xmlns:p14="http://schemas.microsoft.com/office/powerpoint/2010/main" val="113636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8077200" cy="5181600"/>
              </a:xfrm>
            </p:spPr>
            <p:txBody>
              <a:bodyPr>
                <a:normAutofit/>
              </a:bodyPr>
              <a:lstStyle/>
              <a:p>
                <a:r>
                  <a:rPr lang="el-GR" dirty="0"/>
                  <a:t>Ας θεωρήσουμε ένα απλό παράδειγμα</a:t>
                </a:r>
              </a:p>
              <a:p>
                <a:pPr lvl="1"/>
                <a:endParaRPr lang="el-GR" sz="1800" dirty="0"/>
              </a:p>
              <a:p>
                <a:pPr lvl="1"/>
                <a:r>
                  <a:rPr lang="el-GR" sz="2000" dirty="0"/>
                  <a:t>Ένα σύστημα ενός σώματος </a:t>
                </a:r>
                <a:r>
                  <a:rPr lang="el-GR" sz="2000" dirty="0" err="1"/>
                  <a:t>μετατο</a:t>
                </a:r>
                <a:r>
                  <a:rPr lang="el-GR" sz="2000" dirty="0"/>
                  <a:t>-</a:t>
                </a:r>
                <a:br>
                  <a:rPr lang="el-GR" sz="2000" dirty="0"/>
                </a:br>
                <a:r>
                  <a:rPr lang="el-GR" sz="2000" dirty="0" err="1"/>
                  <a:t>πίζεται</a:t>
                </a:r>
                <a:r>
                  <a:rPr lang="el-GR" sz="2000" dirty="0"/>
                  <a:t> σε ευθεία γραμμή από μια </a:t>
                </a:r>
                <a:br>
                  <a:rPr lang="el-GR" sz="2000" dirty="0"/>
                </a:br>
                <a:r>
                  <a:rPr lang="el-GR" sz="2000" dirty="0"/>
                  <a:t>σταθερή δύναμη </a:t>
                </a:r>
                <a14:m>
                  <m:oMath xmlns:m="http://schemas.openxmlformats.org/officeDocument/2006/math">
                    <m:acc>
                      <m:accPr>
                        <m:chr m:val="⃗"/>
                        <m:ctrlPr>
                          <a:rPr lang="en-US" sz="2000" b="0" i="1" dirty="0" smtClean="0">
                            <a:latin typeface="Cambria Math" panose="02040503050406030204" pitchFamily="18" charset="0"/>
                          </a:rPr>
                        </m:ctrlPr>
                      </m:accPr>
                      <m:e>
                        <m:r>
                          <a:rPr lang="en-US" sz="2000" i="1" dirty="0" smtClean="0">
                            <a:latin typeface="Cambria Math" panose="02040503050406030204" pitchFamily="18" charset="0"/>
                          </a:rPr>
                          <m:t>𝐹</m:t>
                        </m:r>
                      </m:e>
                    </m:acc>
                  </m:oMath>
                </a14:m>
                <a:r>
                  <a:rPr lang="en-US" sz="2000" dirty="0"/>
                  <a:t> </a:t>
                </a:r>
                <a:r>
                  <a:rPr lang="el-GR" sz="2000" dirty="0"/>
                  <a:t>που του ασκείται </a:t>
                </a:r>
                <a:br>
                  <a:rPr lang="el-GR" sz="2000" dirty="0"/>
                </a:br>
                <a:r>
                  <a:rPr lang="el-GR" sz="2000" dirty="0"/>
                  <a:t>υπό γωνία </a:t>
                </a:r>
                <a14:m>
                  <m:oMath xmlns:m="http://schemas.openxmlformats.org/officeDocument/2006/math">
                    <m:r>
                      <a:rPr lang="el-GR" sz="2000" i="1" dirty="0" smtClean="0">
                        <a:latin typeface="Cambria Math" panose="02040503050406030204" pitchFamily="18" charset="0"/>
                      </a:rPr>
                      <m:t>𝜃</m:t>
                    </m:r>
                  </m:oMath>
                </a14:m>
                <a:r>
                  <a:rPr lang="el-GR" sz="2000" dirty="0"/>
                  <a:t> με το οριζόντιο επίπεδο</a:t>
                </a:r>
                <a:r>
                  <a:rPr lang="el-GR" sz="1800" dirty="0"/>
                  <a:t/>
                </a:r>
                <a:br>
                  <a:rPr lang="el-GR" sz="1800" dirty="0"/>
                </a:br>
                <a:endParaRPr lang="el-GR" sz="1800" dirty="0"/>
              </a:p>
              <a:p>
                <a:pPr lvl="1"/>
                <a:endParaRPr lang="el-GR" sz="1200" dirty="0"/>
              </a:p>
              <a:p>
                <a:r>
                  <a:rPr lang="el-GR" sz="2200" dirty="0"/>
                  <a:t>Το </a:t>
                </a:r>
                <a:r>
                  <a:rPr lang="el-GR" b="1" dirty="0"/>
                  <a:t>έργο (</a:t>
                </a:r>
                <a:r>
                  <a:rPr lang="en-US" b="1" dirty="0"/>
                  <a:t>Work)</a:t>
                </a:r>
                <a:r>
                  <a:rPr lang="el-GR" b="1" dirty="0"/>
                  <a:t> </a:t>
                </a:r>
                <a:r>
                  <a:rPr lang="en-US" b="1" dirty="0"/>
                  <a:t>W </a:t>
                </a:r>
                <a:r>
                  <a:rPr lang="el-GR" sz="2200" dirty="0"/>
                  <a:t>που </a:t>
                </a:r>
                <a:r>
                  <a:rPr lang="el-GR" sz="2200" b="1" dirty="0"/>
                  <a:t>παράγεται</a:t>
                </a:r>
                <a:r>
                  <a:rPr lang="el-GR" sz="2200" dirty="0"/>
                  <a:t> </a:t>
                </a:r>
                <a:r>
                  <a:rPr lang="el-GR" sz="2200" b="1" dirty="0"/>
                  <a:t>στο σύστημα από τη δύναμη </a:t>
                </a:r>
                <a:r>
                  <a:rPr lang="el-GR" sz="2200" dirty="0"/>
                  <a:t>που ασκείται εξωτερικά στο σύστημα ορίζεται ως</a:t>
                </a:r>
              </a:p>
              <a:p>
                <a:pPr lvl="1"/>
                <a:r>
                  <a:rPr lang="el-GR" sz="2000" dirty="0"/>
                  <a:t>το γινόμενο του μέτρου της σταθερής </a:t>
                </a:r>
                <a:r>
                  <a:rPr lang="el-GR" sz="2000" b="1" dirty="0"/>
                  <a:t>δύναμης</a:t>
                </a:r>
                <a14:m>
                  <m:oMath xmlns:m="http://schemas.openxmlformats.org/officeDocument/2006/math">
                    <m:r>
                      <a:rPr lang="el-GR" sz="2000" b="1" i="1" dirty="0" smtClean="0">
                        <a:latin typeface="Cambria Math" panose="02040503050406030204" pitchFamily="18" charset="0"/>
                      </a:rPr>
                      <m:t> </m:t>
                    </m:r>
                    <m:acc>
                      <m:accPr>
                        <m:chr m:val="⃗"/>
                        <m:ctrlPr>
                          <a:rPr lang="en-US" sz="2000" b="1" i="1" dirty="0" smtClean="0">
                            <a:latin typeface="Cambria Math" panose="02040503050406030204" pitchFamily="18" charset="0"/>
                          </a:rPr>
                        </m:ctrlPr>
                      </m:accPr>
                      <m:e>
                        <m:r>
                          <a:rPr lang="en-US" sz="2000" b="1" i="1" dirty="0" smtClean="0">
                            <a:latin typeface="Cambria Math" panose="02040503050406030204" pitchFamily="18" charset="0"/>
                          </a:rPr>
                          <m:t>𝑭</m:t>
                        </m:r>
                      </m:e>
                    </m:acc>
                  </m:oMath>
                </a14:m>
                <a:r>
                  <a:rPr lang="en-US" sz="2000" dirty="0"/>
                  <a:t>, </a:t>
                </a:r>
                <a:r>
                  <a:rPr lang="el-GR" sz="2000" dirty="0"/>
                  <a:t>του μέτρου της </a:t>
                </a:r>
                <a:r>
                  <a:rPr lang="el-GR" sz="2000" b="1" dirty="0"/>
                  <a:t>μετατόπισης </a:t>
                </a:r>
                <a14:m>
                  <m:oMath xmlns:m="http://schemas.openxmlformats.org/officeDocument/2006/math">
                    <m:r>
                      <a:rPr lang="el-GR" sz="2000" b="1" i="0" dirty="0" smtClean="0">
                        <a:latin typeface="Cambria Math" panose="02040503050406030204" pitchFamily="18" charset="0"/>
                      </a:rPr>
                      <m:t>𝚫</m:t>
                    </m:r>
                    <m:acc>
                      <m:accPr>
                        <m:chr m:val="⃗"/>
                        <m:ctrlPr>
                          <a:rPr lang="en-US" sz="2000" b="1" i="1" dirty="0" smtClean="0">
                            <a:latin typeface="Cambria Math" panose="02040503050406030204" pitchFamily="18" charset="0"/>
                          </a:rPr>
                        </m:ctrlPr>
                      </m:accPr>
                      <m:e>
                        <m:r>
                          <a:rPr lang="en-US" sz="2000" b="1" i="1" dirty="0" smtClean="0">
                            <a:latin typeface="Cambria Math" panose="02040503050406030204" pitchFamily="18" charset="0"/>
                          </a:rPr>
                          <m:t>𝒓</m:t>
                        </m:r>
                      </m:e>
                    </m:acc>
                  </m:oMath>
                </a14:m>
                <a:r>
                  <a:rPr lang="el-GR" sz="2000" dirty="0"/>
                  <a:t> του σημείου εφαρμογής της δύναμης, και του </a:t>
                </a:r>
                <a:r>
                  <a:rPr lang="el-GR" sz="2000" b="1" dirty="0" err="1"/>
                  <a:t>συνημιτόνου</a:t>
                </a:r>
                <a:r>
                  <a:rPr lang="el-GR" sz="2000" dirty="0"/>
                  <a:t> της </a:t>
                </a:r>
                <a:r>
                  <a:rPr lang="el-GR" sz="2000" b="1" dirty="0"/>
                  <a:t>γωνίας </a:t>
                </a:r>
                <a14:m>
                  <m:oMath xmlns:m="http://schemas.openxmlformats.org/officeDocument/2006/math">
                    <m:r>
                      <a:rPr lang="el-GR" sz="2000" b="1" i="1" dirty="0" smtClean="0">
                        <a:latin typeface="Cambria Math" panose="02040503050406030204" pitchFamily="18" charset="0"/>
                      </a:rPr>
                      <m:t>𝜽</m:t>
                    </m:r>
                  </m:oMath>
                </a14:m>
                <a:r>
                  <a:rPr lang="en-US" sz="2000" dirty="0"/>
                  <a:t> </a:t>
                </a:r>
                <a:r>
                  <a:rPr lang="el-GR" sz="2000" dirty="0"/>
                  <a:t>ανάμεσα στα δυο προηγούμενα:</a:t>
                </a:r>
              </a:p>
              <a:p>
                <a:pPr marL="685800" lvl="2" indent="0">
                  <a:buNone/>
                </a:pPr>
                <a:endParaRPr lang="el-GR" sz="1100" dirty="0"/>
              </a:p>
              <a:p>
                <a:pPr marL="365760" lvl="1" indent="0">
                  <a:buNone/>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𝑾</m:t>
                      </m:r>
                      <m:r>
                        <a:rPr lang="en-US" sz="2800" b="1" i="1" smtClean="0">
                          <a:latin typeface="Cambria Math" panose="02040503050406030204" pitchFamily="18" charset="0"/>
                        </a:rPr>
                        <m:t> ≡</m:t>
                      </m:r>
                      <m:d>
                        <m:dPr>
                          <m:begChr m:val="|"/>
                          <m:endChr m:val="|"/>
                          <m:ctrlPr>
                            <a:rPr lang="aa-ET" sz="2800" b="1" i="1" smtClean="0">
                              <a:latin typeface="Cambria Math" panose="02040503050406030204" pitchFamily="18" charset="0"/>
                            </a:rPr>
                          </m:ctrlPr>
                        </m:dPr>
                        <m:e>
                          <m:acc>
                            <m:accPr>
                              <m:chr m:val="⃗"/>
                              <m:ctrlPr>
                                <a:rPr lang="aa-ET" sz="2800" b="1" i="1" smtClean="0">
                                  <a:latin typeface="Cambria Math" panose="02040503050406030204" pitchFamily="18" charset="0"/>
                                </a:rPr>
                              </m:ctrlPr>
                            </m:accPr>
                            <m:e>
                              <m:r>
                                <a:rPr lang="aa-ET" sz="2800" b="1" i="1" smtClean="0">
                                  <a:latin typeface="Cambria Math" panose="02040503050406030204" pitchFamily="18" charset="0"/>
                                </a:rPr>
                                <m:t>𝑭</m:t>
                              </m:r>
                            </m:e>
                          </m:acc>
                        </m:e>
                      </m:d>
                      <m:d>
                        <m:dPr>
                          <m:begChr m:val="|"/>
                          <m:endChr m:val="|"/>
                          <m:ctrlPr>
                            <a:rPr lang="aa-ET" sz="2800" b="1" i="1" smtClean="0">
                              <a:latin typeface="Cambria Math" panose="02040503050406030204" pitchFamily="18" charset="0"/>
                            </a:rPr>
                          </m:ctrlPr>
                        </m:dPr>
                        <m:e>
                          <m:r>
                            <a:rPr lang="aa-ET" sz="2800" b="1" i="0" smtClean="0">
                              <a:latin typeface="Cambria Math" panose="02040503050406030204" pitchFamily="18" charset="0"/>
                            </a:rPr>
                            <m:t>𝚫</m:t>
                          </m:r>
                          <m:acc>
                            <m:accPr>
                              <m:chr m:val="⃗"/>
                              <m:ctrlPr>
                                <a:rPr lang="aa-ET" sz="2800" b="1" i="1" smtClean="0">
                                  <a:latin typeface="Cambria Math" panose="02040503050406030204" pitchFamily="18" charset="0"/>
                                  <a:ea typeface="Cambria Math" panose="02040503050406030204" pitchFamily="18" charset="0"/>
                                </a:rPr>
                              </m:ctrlPr>
                            </m:accPr>
                            <m:e>
                              <m:r>
                                <a:rPr lang="aa-ET" sz="2800" b="1" i="0" smtClean="0">
                                  <a:latin typeface="Cambria Math" panose="02040503050406030204" pitchFamily="18" charset="0"/>
                                  <a:ea typeface="Cambria Math" panose="02040503050406030204" pitchFamily="18" charset="0"/>
                                </a:rPr>
                                <m:t>𝐫</m:t>
                              </m:r>
                            </m:e>
                          </m:acc>
                        </m:e>
                      </m:d>
                      <m:r>
                        <a:rPr lang="en-US" sz="2800" b="1" i="0" smtClean="0">
                          <a:latin typeface="Cambria Math" panose="02040503050406030204" pitchFamily="18" charset="0"/>
                          <a:ea typeface="Cambria Math" panose="02040503050406030204" pitchFamily="18" charset="0"/>
                        </a:rPr>
                        <m:t>𝐜𝐨𝐬</m:t>
                      </m:r>
                      <m:d>
                        <m:dPr>
                          <m:ctrlPr>
                            <a:rPr lang="en-US" sz="2800" b="1" i="1" smtClean="0">
                              <a:latin typeface="Cambria Math" panose="02040503050406030204" pitchFamily="18" charset="0"/>
                              <a:ea typeface="Cambria Math" panose="02040503050406030204" pitchFamily="18" charset="0"/>
                            </a:rPr>
                          </m:ctrlPr>
                        </m:dPr>
                        <m:e>
                          <m:r>
                            <a:rPr lang="el-GR" sz="2800" b="1" i="1" smtClean="0">
                              <a:latin typeface="Cambria Math" panose="02040503050406030204" pitchFamily="18" charset="0"/>
                              <a:ea typeface="Cambria Math" panose="02040503050406030204" pitchFamily="18" charset="0"/>
                            </a:rPr>
                            <m:t>𝜽</m:t>
                          </m:r>
                        </m:e>
                      </m:d>
                      <m:r>
                        <a:rPr lang="aa-ET" sz="2800" b="1" i="0" smtClean="0">
                          <a:latin typeface="Cambria Math" panose="02040503050406030204" pitchFamily="18" charset="0"/>
                          <a:ea typeface="Cambria Math" panose="02040503050406030204" pitchFamily="18" charset="0"/>
                        </a:rPr>
                        <m:t>=</m:t>
                      </m:r>
                      <m:r>
                        <a:rPr lang="aa-ET" sz="2800" b="1" i="0" smtClean="0">
                          <a:latin typeface="Cambria Math" panose="02040503050406030204" pitchFamily="18" charset="0"/>
                          <a:ea typeface="Cambria Math" panose="02040503050406030204" pitchFamily="18" charset="0"/>
                        </a:rPr>
                        <m:t>𝐅</m:t>
                      </m:r>
                      <m:r>
                        <a:rPr lang="aa-ET" sz="2800" b="1" i="0" smtClean="0">
                          <a:latin typeface="Cambria Math" panose="02040503050406030204" pitchFamily="18" charset="0"/>
                          <a:ea typeface="Cambria Math" panose="02040503050406030204" pitchFamily="18" charset="0"/>
                        </a:rPr>
                        <m:t> </m:t>
                      </m:r>
                      <m:r>
                        <a:rPr lang="aa-ET" sz="2800" b="1" i="0" smtClean="0">
                          <a:latin typeface="Cambria Math" panose="02040503050406030204" pitchFamily="18" charset="0"/>
                          <a:ea typeface="Cambria Math" panose="02040503050406030204" pitchFamily="18" charset="0"/>
                        </a:rPr>
                        <m:t>𝚫</m:t>
                      </m:r>
                      <m:r>
                        <a:rPr lang="aa-ET" sz="2800" b="1" i="0" smtClean="0">
                          <a:latin typeface="Cambria Math" panose="02040503050406030204" pitchFamily="18" charset="0"/>
                          <a:ea typeface="Cambria Math" panose="02040503050406030204" pitchFamily="18" charset="0"/>
                        </a:rPr>
                        <m:t>𝐫</m:t>
                      </m:r>
                      <m:r>
                        <a:rPr lang="aa-ET" sz="2800" b="1" i="0" smtClean="0">
                          <a:latin typeface="Cambria Math" panose="02040503050406030204" pitchFamily="18" charset="0"/>
                          <a:ea typeface="Cambria Math" panose="02040503050406030204" pitchFamily="18" charset="0"/>
                        </a:rPr>
                        <m:t> </m:t>
                      </m:r>
                      <m:r>
                        <a:rPr lang="aa-ET" sz="2800" b="1" i="0" smtClean="0">
                          <a:latin typeface="Cambria Math" panose="02040503050406030204" pitchFamily="18" charset="0"/>
                          <a:ea typeface="Cambria Math" panose="02040503050406030204" pitchFamily="18" charset="0"/>
                        </a:rPr>
                        <m:t>𝐜𝐨𝐬</m:t>
                      </m:r>
                      <m:r>
                        <a:rPr lang="aa-ET" sz="2800" b="1" i="0" smtClean="0">
                          <a:latin typeface="Cambria Math" panose="02040503050406030204" pitchFamily="18" charset="0"/>
                          <a:ea typeface="Cambria Math" panose="02040503050406030204" pitchFamily="18" charset="0"/>
                        </a:rPr>
                        <m:t>(</m:t>
                      </m:r>
                      <m:r>
                        <a:rPr lang="aa-ET" sz="2800" b="1" i="1" smtClean="0">
                          <a:latin typeface="Cambria Math" panose="02040503050406030204" pitchFamily="18" charset="0"/>
                          <a:ea typeface="Cambria Math" panose="02040503050406030204" pitchFamily="18" charset="0"/>
                        </a:rPr>
                        <m:t>𝜽</m:t>
                      </m:r>
                      <m:r>
                        <a:rPr lang="aa-ET" sz="2800" b="1" i="1" smtClean="0">
                          <a:latin typeface="Cambria Math" panose="02040503050406030204" pitchFamily="18" charset="0"/>
                          <a:ea typeface="Cambria Math" panose="02040503050406030204" pitchFamily="18" charset="0"/>
                        </a:rPr>
                        <m:t>)</m:t>
                      </m:r>
                    </m:oMath>
                  </m:oMathPara>
                </a14:m>
                <a:endParaRPr lang="el-GR" sz="2800" b="1" dirty="0"/>
              </a:p>
              <a:p>
                <a:pPr marL="365760" lvl="1" indent="0">
                  <a:buNone/>
                </a:pPr>
                <a:endParaRPr lang="el-GR" sz="28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8077200" cy="5181600"/>
              </a:xfrm>
              <a:blipFill>
                <a:blip r:embed="rId2"/>
                <a:stretch>
                  <a:fillRect t="-941" r="-755"/>
                </a:stretch>
              </a:blipFill>
            </p:spPr>
            <p:txBody>
              <a:bodyPr/>
              <a:lstStyle/>
              <a:p>
                <a:r>
                  <a:rPr lang="en-US">
                    <a:noFill/>
                  </a:rPr>
                  <a:t> </a:t>
                </a:r>
              </a:p>
            </p:txBody>
          </p:sp>
        </mc:Fallback>
      </mc:AlternateContent>
      <p:grpSp>
        <p:nvGrpSpPr>
          <p:cNvPr id="6" name="Group 5"/>
          <p:cNvGrpSpPr/>
          <p:nvPr/>
        </p:nvGrpSpPr>
        <p:grpSpPr>
          <a:xfrm>
            <a:off x="5396168" y="1828800"/>
            <a:ext cx="3209608" cy="2027121"/>
            <a:chOff x="5396168" y="1828800"/>
            <a:chExt cx="3209608" cy="2027121"/>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803" t="3868" r="7032" b="3310"/>
            <a:stretch/>
          </p:blipFill>
          <p:spPr>
            <a:xfrm>
              <a:off x="5396168" y="1828800"/>
              <a:ext cx="3209608" cy="202712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5897520" y="1975320"/>
                <a:ext cx="2289240" cy="241560"/>
              </p14:xfrm>
            </p:contentPart>
          </mc:Choice>
          <mc:Fallback xmlns="">
            <p:pic>
              <p:nvPicPr>
                <p:cNvPr id="5" name="Ink 4"/>
                <p:cNvPicPr/>
                <p:nvPr/>
              </p:nvPicPr>
              <p:blipFill>
                <a:blip r:embed="rId6"/>
                <a:stretch>
                  <a:fillRect/>
                </a:stretch>
              </p:blipFill>
              <p:spPr>
                <a:xfrm>
                  <a:off x="5884920" y="1961640"/>
                  <a:ext cx="2315520" cy="268200"/>
                </a:xfrm>
                <a:prstGeom prst="rect">
                  <a:avLst/>
                </a:prstGeom>
              </p:spPr>
            </p:pic>
          </mc:Fallback>
        </mc:AlternateContent>
      </p:grpSp>
    </p:spTree>
    <p:extLst>
      <p:ext uri="{BB962C8B-B14F-4D97-AF65-F5344CB8AC3E}">
        <p14:creationId xmlns:p14="http://schemas.microsoft.com/office/powerpoint/2010/main" val="27491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257800"/>
              </a:xfrm>
            </p:spPr>
            <p:txBody>
              <a:bodyPr>
                <a:normAutofit/>
              </a:bodyPr>
              <a:lstStyle/>
              <a:p>
                <a:r>
                  <a:rPr lang="el-GR" dirty="0"/>
                  <a:t>Διακρίνετε τη διαφορά με την «κοινή» αίσθησή σας για το έργο;</a:t>
                </a:r>
              </a:p>
              <a:p>
                <a:pPr lvl="1"/>
                <a:endParaRPr lang="el-GR" dirty="0"/>
              </a:p>
              <a:p>
                <a:pPr lvl="1"/>
                <a:r>
                  <a:rPr lang="el-GR" sz="2000" dirty="0"/>
                  <a:t>Κρατήστε μια βαριά μπάλα στο ύψος των ώμων σας για 2</a:t>
                </a:r>
                <a:r>
                  <a:rPr lang="en-US" sz="2000" dirty="0"/>
                  <a:t>’</a:t>
                </a:r>
                <a:endParaRPr lang="el-GR" sz="2000" dirty="0"/>
              </a:p>
              <a:p>
                <a:pPr lvl="1"/>
                <a:endParaRPr lang="el-GR" sz="2000" dirty="0"/>
              </a:p>
              <a:p>
                <a:pPr lvl="1"/>
                <a:r>
                  <a:rPr lang="el-GR" sz="2000" dirty="0"/>
                  <a:t>Στο τέλος, θα έχετε κουραστεί και θα θεωρείτε ότι «παράξατε αρκετό έργο» επάνω στην μπάλα</a:t>
                </a:r>
              </a:p>
              <a:p>
                <a:pPr lvl="1"/>
                <a:endParaRPr lang="el-GR" sz="2000" dirty="0"/>
              </a:p>
              <a:p>
                <a:pPr lvl="1"/>
                <a:r>
                  <a:rPr lang="el-GR" sz="2000" dirty="0"/>
                  <a:t>Η αλήθεια είναι ότι ο ορισμός που μόλις είδαμε θα σας πει ότι </a:t>
                </a:r>
                <a:endParaRPr lang="el-GR" sz="2000" b="0"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𝑊</m:t>
                      </m:r>
                      <m:r>
                        <a:rPr lang="en-US" sz="2000" b="0" i="1" smtClean="0">
                          <a:latin typeface="Cambria Math" panose="02040503050406030204" pitchFamily="18" charset="0"/>
                        </a:rPr>
                        <m:t>=0</m:t>
                      </m:r>
                    </m:oMath>
                  </m:oMathPara>
                </a14:m>
                <a:endParaRPr lang="en-US" sz="2000" dirty="0"/>
              </a:p>
              <a:p>
                <a:pPr lvl="2"/>
                <a:r>
                  <a:rPr lang="el-GR" sz="1800" dirty="0"/>
                  <a:t>Γιατί απλά υποστηρίζατε την μπάλα, δεν τη μετακινήσατε</a:t>
                </a:r>
              </a:p>
              <a:p>
                <a:endParaRPr lang="el-GR" dirty="0"/>
              </a:p>
              <a:p>
                <a:r>
                  <a:rPr lang="el-GR" dirty="0"/>
                  <a:t>Επίσης, δείτε ξανά την </a:t>
                </a:r>
                <a:r>
                  <a:rPr lang="en-US" dirty="0"/>
                  <a:t>(c) </a:t>
                </a:r>
                <a:r>
                  <a:rPr lang="el-GR" dirty="0"/>
                  <a:t>εικόνα με το σπόγγο.</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257800"/>
              </a:xfrm>
              <a:blipFill rotWithShape="0">
                <a:blip r:embed="rId2"/>
                <a:stretch>
                  <a:fillRect t="-927"/>
                </a:stretch>
              </a:blipFill>
            </p:spPr>
            <p:txBody>
              <a:bodyPr/>
              <a:lstStyle/>
              <a:p>
                <a:r>
                  <a:rPr lang="el-GR">
                    <a:noFill/>
                  </a:rPr>
                  <a:t> </a:t>
                </a:r>
              </a:p>
            </p:txBody>
          </p:sp>
        </mc:Fallback>
      </mc:AlternateContent>
    </p:spTree>
    <p:extLst>
      <p:ext uri="{BB962C8B-B14F-4D97-AF65-F5344CB8AC3E}">
        <p14:creationId xmlns:p14="http://schemas.microsoft.com/office/powerpoint/2010/main" val="392589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p:sp>
        <p:nvSpPr>
          <p:cNvPr id="3" name="Content Placeholder 2"/>
          <p:cNvSpPr>
            <a:spLocks noGrp="1"/>
          </p:cNvSpPr>
          <p:nvPr>
            <p:ph idx="1"/>
          </p:nvPr>
        </p:nvSpPr>
        <p:spPr>
          <a:xfrm>
            <a:off x="738350" y="1371600"/>
            <a:ext cx="7567108" cy="4635040"/>
          </a:xfrm>
        </p:spPr>
        <p:txBody>
          <a:bodyPr/>
          <a:lstStyle/>
          <a:p>
            <a:r>
              <a:rPr lang="en-US" b="1" dirty="0"/>
              <a:t>Quiz: </a:t>
            </a:r>
            <a:r>
              <a:rPr lang="el-GR" dirty="0"/>
              <a:t>Κατατάξτε τις παρακάτω περιπτώσεις σε αύξουσα τιμή έργου</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438400"/>
            <a:ext cx="4385348" cy="4038600"/>
          </a:xfrm>
          <a:prstGeom prst="rect">
            <a:avLst/>
          </a:prstGeom>
        </p:spPr>
      </p:pic>
      <mc:AlternateContent xmlns:mc="http://schemas.openxmlformats.org/markup-compatibility/2006" xmlns:a14="http://schemas.microsoft.com/office/drawing/2010/main">
        <mc:Choice Requires="a14">
          <p:sp>
            <p:nvSpPr>
              <p:cNvPr id="6" name="Horizontal Scroll 5"/>
              <p:cNvSpPr/>
              <p:nvPr/>
            </p:nvSpPr>
            <p:spPr>
              <a:xfrm>
                <a:off x="5638800" y="721656"/>
                <a:ext cx="2895599" cy="72614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5760" lvl="1" indent="0">
                  <a:buNone/>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𝑾</m:t>
                      </m:r>
                      <m:r>
                        <a:rPr lang="en-US" sz="2000" b="1" i="1">
                          <a:latin typeface="Cambria Math" panose="02040503050406030204" pitchFamily="18" charset="0"/>
                        </a:rPr>
                        <m:t> ≡</m:t>
                      </m:r>
                      <m:r>
                        <a:rPr lang="en-US" sz="2000" b="1" i="1">
                          <a:latin typeface="Cambria Math" panose="02040503050406030204" pitchFamily="18" charset="0"/>
                          <a:ea typeface="Cambria Math" panose="02040503050406030204" pitchFamily="18" charset="0"/>
                        </a:rPr>
                        <m:t>𝑭</m:t>
                      </m:r>
                      <m:r>
                        <a:rPr lang="el-GR" sz="2000" b="1">
                          <a:latin typeface="Cambria Math" panose="02040503050406030204" pitchFamily="18" charset="0"/>
                          <a:ea typeface="Cambria Math" panose="02040503050406030204" pitchFamily="18" charset="0"/>
                        </a:rPr>
                        <m:t> </m:t>
                      </m:r>
                      <m:r>
                        <a:rPr lang="el-GR" sz="2000" b="1">
                          <a:latin typeface="Cambria Math" panose="02040503050406030204" pitchFamily="18" charset="0"/>
                          <a:ea typeface="Cambria Math" panose="02040503050406030204" pitchFamily="18" charset="0"/>
                        </a:rPr>
                        <m:t>𝚫</m:t>
                      </m:r>
                      <m:r>
                        <a:rPr lang="en-US" sz="2000" b="1">
                          <a:latin typeface="Cambria Math" panose="02040503050406030204" pitchFamily="18" charset="0"/>
                          <a:ea typeface="Cambria Math" panose="02040503050406030204" pitchFamily="18" charset="0"/>
                        </a:rPr>
                        <m:t>𝐫</m:t>
                      </m:r>
                      <m:r>
                        <a:rPr lang="el-GR" sz="2000" b="1">
                          <a:latin typeface="Cambria Math" panose="02040503050406030204" pitchFamily="18" charset="0"/>
                          <a:ea typeface="Cambria Math" panose="02040503050406030204" pitchFamily="18" charset="0"/>
                        </a:rPr>
                        <m:t> </m:t>
                      </m:r>
                      <m:r>
                        <a:rPr lang="en-US" sz="2000" b="1">
                          <a:latin typeface="Cambria Math" panose="02040503050406030204" pitchFamily="18" charset="0"/>
                          <a:ea typeface="Cambria Math" panose="02040503050406030204" pitchFamily="18" charset="0"/>
                        </a:rPr>
                        <m:t>𝐜𝐨𝐬</m:t>
                      </m:r>
                      <m:r>
                        <a:rPr lang="en-US" sz="2000" b="1">
                          <a:latin typeface="Cambria Math" panose="02040503050406030204" pitchFamily="18" charset="0"/>
                          <a:ea typeface="Cambria Math" panose="02040503050406030204" pitchFamily="18" charset="0"/>
                        </a:rPr>
                        <m:t>(</m:t>
                      </m:r>
                      <m:r>
                        <a:rPr lang="el-GR" sz="2000" b="1" i="1">
                          <a:latin typeface="Cambria Math" panose="02040503050406030204" pitchFamily="18" charset="0"/>
                          <a:ea typeface="Cambria Math" panose="02040503050406030204" pitchFamily="18" charset="0"/>
                        </a:rPr>
                        <m:t>𝜽</m:t>
                      </m:r>
                      <m:r>
                        <a:rPr lang="el-GR" sz="2000" b="1">
                          <a:latin typeface="Cambria Math" panose="02040503050406030204" pitchFamily="18" charset="0"/>
                          <a:ea typeface="Cambria Math" panose="02040503050406030204" pitchFamily="18" charset="0"/>
                        </a:rPr>
                        <m:t>)</m:t>
                      </m:r>
                    </m:oMath>
                  </m:oMathPara>
                </a14:m>
                <a:endParaRPr lang="el-GR" sz="2000" b="1" dirty="0"/>
              </a:p>
            </p:txBody>
          </p:sp>
        </mc:Choice>
        <mc:Fallback xmlns="">
          <p:sp>
            <p:nvSpPr>
              <p:cNvPr id="6" name="Horizontal Scroll 5"/>
              <p:cNvSpPr>
                <a:spLocks noRot="1" noChangeAspect="1" noMove="1" noResize="1" noEditPoints="1" noAdjustHandles="1" noChangeArrowheads="1" noChangeShapeType="1" noTextEdit="1"/>
              </p:cNvSpPr>
              <p:nvPr/>
            </p:nvSpPr>
            <p:spPr>
              <a:xfrm>
                <a:off x="5638800" y="721656"/>
                <a:ext cx="2895599" cy="726143"/>
              </a:xfrm>
              <a:prstGeom prst="horizontalScroll">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945440" y="2071800"/>
              <a:ext cx="6865920" cy="3917880"/>
            </p14:xfrm>
          </p:contentPart>
        </mc:Choice>
        <mc:Fallback xmlns="">
          <p:pic>
            <p:nvPicPr>
              <p:cNvPr id="5" name="Ink 4"/>
              <p:cNvPicPr/>
              <p:nvPr/>
            </p:nvPicPr>
            <p:blipFill>
              <a:blip r:embed="rId5"/>
              <a:stretch>
                <a:fillRect/>
              </a:stretch>
            </p:blipFill>
            <p:spPr>
              <a:xfrm>
                <a:off x="1933920" y="2062080"/>
                <a:ext cx="6888240" cy="3939120"/>
              </a:xfrm>
              <a:prstGeom prst="rect">
                <a:avLst/>
              </a:prstGeom>
            </p:spPr>
          </p:pic>
        </mc:Fallback>
      </mc:AlternateContent>
    </p:spTree>
    <p:extLst>
      <p:ext uri="{BB962C8B-B14F-4D97-AF65-F5344CB8AC3E}">
        <p14:creationId xmlns:p14="http://schemas.microsoft.com/office/powerpoint/2010/main" val="262850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Μηχανική</a:t>
            </a:r>
          </a:p>
          <a:p>
            <a:endParaRPr lang="el-GR" dirty="0"/>
          </a:p>
          <a:p>
            <a:r>
              <a:rPr lang="el-GR" dirty="0"/>
              <a:t>Οι Νόμοι της Κίνησης</a:t>
            </a:r>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latin typeface="Cambria" panose="02040503050406030204" pitchFamily="18" charset="0"/>
              </a:rPr>
              <a:t>Εικόνα:</a:t>
            </a:r>
            <a:r>
              <a:rPr lang="en-US" sz="1050" dirty="0">
                <a:latin typeface="Cambria" panose="02040503050406030204" pitchFamily="18" charset="0"/>
              </a:rPr>
              <a:t> Isaac Newton: </a:t>
            </a:r>
            <a:r>
              <a:rPr lang="el-GR" sz="1050" dirty="0">
                <a:latin typeface="Cambria" panose="02040503050406030204" pitchFamily="18" charset="0"/>
              </a:rPr>
              <a:t>Θεωρείται πατέρας της Κλασικής Φυσικής, καθώς ξεκινώντας από τις παρατηρήσεις του Γαλιλαίου αλλά και τους νόμους του </a:t>
            </a:r>
            <a:r>
              <a:rPr lang="el-GR" sz="1050" dirty="0" err="1">
                <a:latin typeface="Cambria" panose="02040503050406030204" pitchFamily="18" charset="0"/>
              </a:rPr>
              <a:t>Κέπλερ</a:t>
            </a:r>
            <a:r>
              <a:rPr lang="el-GR" sz="1050" dirty="0">
                <a:latin typeface="Cambria" panose="02040503050406030204" pitchFamily="18" charset="0"/>
              </a:rPr>
              <a:t> για την κίνηση των πλανητών διατύπωσε τους τρεις μνημειώδεις νόμους της κίνησης και τον περισπούδαστο «νόμο της βαρύτητας»</a:t>
            </a:r>
            <a:endParaRPr lang="en-US" sz="1050"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2"/>
            <a:ext cx="3581400" cy="3804139"/>
          </a:xfrm>
          <a:prstGeom prst="rect">
            <a:avLst/>
          </a:prstGeom>
          <a:ln>
            <a:noFill/>
          </a:ln>
          <a:effectLst>
            <a:softEdge rad="112500"/>
          </a:effectLst>
        </p:spPr>
      </p:pic>
    </p:spTree>
    <p:extLst>
      <p:ext uri="{BB962C8B-B14F-4D97-AF65-F5344CB8AC3E}">
        <p14:creationId xmlns:p14="http://schemas.microsoft.com/office/powerpoint/2010/main" val="986713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567108" cy="5181600"/>
              </a:xfrm>
            </p:spPr>
            <p:txBody>
              <a:bodyPr>
                <a:normAutofit/>
              </a:bodyPr>
              <a:lstStyle/>
              <a:p>
                <a:r>
                  <a:rPr lang="el-GR" dirty="0"/>
                  <a:t>Μονάδα μέτρησης έργου </a:t>
                </a:r>
                <a:endParaRPr lang="en-US" b="0" i="1" dirty="0">
                  <a:latin typeface="Cambria Math" panose="02040503050406030204" pitchFamily="18" charset="0"/>
                </a:endParaRPr>
              </a:p>
              <a:p>
                <a:pPr marL="68580" indent="0">
                  <a:buNone/>
                </a:pPr>
                <a:endParaRPr lang="en-US" sz="1200" b="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𝐽</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Joule</m:t>
                      </m:r>
                      <m:r>
                        <a:rPr lang="en-US" b="0" i="1" smtClean="0">
                          <a:latin typeface="Cambria Math" panose="02040503050406030204" pitchFamily="18" charset="0"/>
                          <a:ea typeface="Cambria Math" panose="02040503050406030204" pitchFamily="18" charset="0"/>
                        </a:rPr>
                        <m:t>)</m:t>
                      </m:r>
                    </m:oMath>
                  </m:oMathPara>
                </a14:m>
                <a:endParaRPr lang="en-US" dirty="0"/>
              </a:p>
              <a:p>
                <a:endParaRPr lang="el-GR" sz="1400" dirty="0"/>
              </a:p>
              <a:p>
                <a:r>
                  <a:rPr lang="el-GR" dirty="0"/>
                  <a:t>Μπορούμε να συμπεράνουμε ότι </a:t>
                </a:r>
                <a:endParaRPr lang="en-US" dirty="0"/>
              </a:p>
              <a:p>
                <a:pPr marL="68580" indent="0">
                  <a:buNone/>
                </a:pPr>
                <a:endParaRPr lang="en-US" sz="1100" dirty="0"/>
              </a:p>
              <a:p>
                <a:pPr marL="68580" indent="0">
                  <a:buNone/>
                </a:pPr>
                <a:r>
                  <a:rPr lang="en-US" b="1" i="1" dirty="0"/>
                  <a:t>		</a:t>
                </a:r>
                <a:r>
                  <a:rPr lang="el-GR" b="1" i="1" dirty="0"/>
                  <a:t>έργο </a:t>
                </a:r>
                <a14:m>
                  <m:oMath xmlns:m="http://schemas.openxmlformats.org/officeDocument/2006/math">
                    <m:r>
                      <a:rPr lang="el-GR" b="1" i="1" dirty="0" smtClean="0">
                        <a:latin typeface="Cambria Math" panose="02040503050406030204" pitchFamily="18" charset="0"/>
                      </a:rPr>
                      <m:t>=</m:t>
                    </m:r>
                  </m:oMath>
                </a14:m>
                <a:r>
                  <a:rPr lang="el-GR" b="1" i="1" dirty="0"/>
                  <a:t> μεταφορά ενέργειας</a:t>
                </a:r>
              </a:p>
              <a:p>
                <a:endParaRPr lang="el-GR" sz="1600" dirty="0"/>
              </a:p>
              <a:p>
                <a:r>
                  <a:rPr lang="el-GR" dirty="0"/>
                  <a:t>Αν </a:t>
                </a:r>
                <a14:m>
                  <m:oMath xmlns:m="http://schemas.openxmlformats.org/officeDocument/2006/math">
                    <m:r>
                      <a:rPr lang="en-US" b="0" i="1" smtClean="0">
                        <a:latin typeface="Cambria Math" panose="02040503050406030204" pitchFamily="18" charset="0"/>
                      </a:rPr>
                      <m:t>𝑊</m:t>
                    </m:r>
                  </m:oMath>
                </a14:m>
                <a:r>
                  <a:rPr lang="en-US" dirty="0"/>
                  <a:t> </a:t>
                </a:r>
                <a:r>
                  <a:rPr lang="el-GR" dirty="0"/>
                  <a:t>είναι το έργο που παράγεται σε ένα σύστημα, τότε</a:t>
                </a:r>
              </a:p>
              <a:p>
                <a:pPr lvl="1"/>
                <a:r>
                  <a:rPr lang="el-GR" b="1" dirty="0"/>
                  <a:t>Έργο θετικό</a:t>
                </a:r>
                <a:r>
                  <a:rPr lang="el-GR" dirty="0"/>
                  <a:t> </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a:t> Μεταφορά ενέργειας </a:t>
                </a:r>
                <a:r>
                  <a:rPr lang="el-GR" u="sng" dirty="0"/>
                  <a:t>προς</a:t>
                </a:r>
                <a:r>
                  <a:rPr lang="el-GR" dirty="0"/>
                  <a:t> το σύστημα</a:t>
                </a:r>
              </a:p>
              <a:p>
                <a:pPr lvl="1"/>
                <a:r>
                  <a:rPr lang="el-GR" b="1" dirty="0"/>
                  <a:t>Έργο αρνητικό</a:t>
                </a:r>
                <a:r>
                  <a:rPr lang="el-GR" dirty="0"/>
                  <a:t> </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a:t> Μεταφορά ενέργειας </a:t>
                </a:r>
                <a:r>
                  <a:rPr lang="el-GR" u="sng" dirty="0"/>
                  <a:t>από</a:t>
                </a:r>
                <a:r>
                  <a:rPr lang="el-GR" dirty="0"/>
                  <a:t> το σύστημα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567108" cy="5181600"/>
              </a:xfrm>
              <a:blipFill>
                <a:blip r:embed="rId2"/>
                <a:stretch>
                  <a:fillRect t="-941"/>
                </a:stretch>
              </a:blipFill>
            </p:spPr>
            <p:txBody>
              <a:bodyPr/>
              <a:lstStyle/>
              <a:p>
                <a:r>
                  <a:rPr lang="en-US">
                    <a:noFill/>
                  </a:rPr>
                  <a:t> </a:t>
                </a:r>
              </a:p>
            </p:txBody>
          </p:sp>
        </mc:Fallback>
      </mc:AlternateContent>
    </p:spTree>
    <p:extLst>
      <p:ext uri="{BB962C8B-B14F-4D97-AF65-F5344CB8AC3E}">
        <p14:creationId xmlns:p14="http://schemas.microsoft.com/office/powerpoint/2010/main" val="89590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Ενέργεια Συστήματος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181600"/>
              </a:xfrm>
            </p:spPr>
            <p:txBody>
              <a:bodyPr>
                <a:normAutofit fontScale="92500"/>
              </a:bodyPr>
              <a:lstStyle/>
              <a:p>
                <a:r>
                  <a:rPr lang="el-GR" b="1" dirty="0"/>
                  <a:t>Έργο θετικό</a:t>
                </a:r>
                <a:r>
                  <a:rPr lang="el-GR" dirty="0"/>
                  <a:t> </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a:t> Μεταφορά ενέργειας </a:t>
                </a:r>
                <a:r>
                  <a:rPr lang="el-GR" u="sng" dirty="0"/>
                  <a:t>προς</a:t>
                </a:r>
                <a:r>
                  <a:rPr lang="el-GR" dirty="0"/>
                  <a:t> το σύστημα</a:t>
                </a:r>
                <a:endParaRPr lang="en-US" dirty="0"/>
              </a:p>
              <a:p>
                <a:pPr lvl="1"/>
                <a:r>
                  <a:rPr lang="el-GR" dirty="0"/>
                  <a:t>Σπρώχνουμε και επιταχύνουμε οριζόντια ένα κιβώτιο</a:t>
                </a:r>
              </a:p>
              <a:p>
                <a:pPr lvl="1"/>
                <a:r>
                  <a:rPr lang="el-GR" dirty="0"/>
                  <a:t>Σηκώνουμε ένα βιβλίο από το τραπέζι σε ένα ράφι</a:t>
                </a:r>
              </a:p>
              <a:p>
                <a:pPr lvl="1"/>
                <a:r>
                  <a:rPr lang="el-GR" dirty="0"/>
                  <a:t>Το έργο που παράγουμε πάνω στο (κιβώτιο/βιβλίο) είναι θετικό</a:t>
                </a:r>
              </a:p>
              <a:p>
                <a:pPr lvl="1"/>
                <a:r>
                  <a:rPr lang="el-GR" dirty="0"/>
                  <a:t>Δύναμη στο (κιβώτιο/βιβλίο) παράλληλη με τη μετατόπιση</a:t>
                </a:r>
                <a:endParaRPr lang="en-US" dirty="0"/>
              </a:p>
              <a:p>
                <a:pPr lvl="1"/>
                <a:endParaRPr lang="el-GR" dirty="0"/>
              </a:p>
              <a:p>
                <a:r>
                  <a:rPr lang="el-GR" b="1" dirty="0"/>
                  <a:t>Έργο αρνητικό</a:t>
                </a:r>
                <a:r>
                  <a:rPr lang="el-GR" dirty="0"/>
                  <a:t> </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l-GR" dirty="0"/>
                  <a:t> Μεταφορά ενέργειας </a:t>
                </a:r>
                <a:r>
                  <a:rPr lang="el-GR" u="sng" dirty="0"/>
                  <a:t>από</a:t>
                </a:r>
                <a:r>
                  <a:rPr lang="el-GR" dirty="0"/>
                  <a:t> το σύστημα</a:t>
                </a:r>
              </a:p>
              <a:p>
                <a:pPr lvl="1"/>
                <a:r>
                  <a:rPr lang="el-GR" dirty="0"/>
                  <a:t>Μας «πετούν» ένα βαρύ κιβώτιο οριζόντια και προσπαθούμε να το σταματήσουμε</a:t>
                </a:r>
              </a:p>
              <a:p>
                <a:pPr lvl="2"/>
                <a:r>
                  <a:rPr lang="el-GR" dirty="0"/>
                  <a:t>...ενώ αυτό αρχικά μας «παίρνει πίσω», και μας μετατοπίζει κι αυτό αντίθετα στη δύναμη που του ασκούμε για να το σταματήσουμε</a:t>
                </a:r>
              </a:p>
              <a:p>
                <a:pPr lvl="1"/>
                <a:r>
                  <a:rPr lang="el-GR" dirty="0"/>
                  <a:t>Επιστρέφουμε ένα βιβλίο από το ράφι στο τραπέζι</a:t>
                </a:r>
              </a:p>
              <a:p>
                <a:pPr lvl="1"/>
                <a:r>
                  <a:rPr lang="el-GR" dirty="0"/>
                  <a:t>Το έργο που παράγουμε πάνω στο (κιβώτιο/βιβλίο) είναι αρνητικό</a:t>
                </a:r>
              </a:p>
              <a:p>
                <a:pPr lvl="1"/>
                <a:r>
                  <a:rPr lang="el-GR" dirty="0"/>
                  <a:t>Δύναμη στο (κιβώτιο/βιβλίο) αντίθετη με τη μετατόπιση</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181600"/>
              </a:xfrm>
              <a:blipFill>
                <a:blip r:embed="rId2"/>
                <a:stretch>
                  <a:fillRect t="-824" r="-542"/>
                </a:stretch>
              </a:blipFill>
            </p:spPr>
            <p:txBody>
              <a:bodyPr/>
              <a:lstStyle/>
              <a:p>
                <a:r>
                  <a:rPr lang="en-US">
                    <a:noFill/>
                  </a:rPr>
                  <a:t> </a:t>
                </a:r>
              </a:p>
            </p:txBody>
          </p:sp>
        </mc:Fallback>
      </mc:AlternateContent>
    </p:spTree>
    <p:extLst>
      <p:ext uri="{BB962C8B-B14F-4D97-AF65-F5344CB8AC3E}">
        <p14:creationId xmlns:p14="http://schemas.microsoft.com/office/powerpoint/2010/main" val="13873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Συνεχίζεται... </a:t>
            </a:r>
            <a:r>
              <a:rPr lang="el-GR">
                <a:sym typeface="Wingdings" panose="05000000000000000000" pitchFamily="2" charset="2"/>
              </a:rPr>
              <a:t></a:t>
            </a:r>
            <a:endParaRPr lang="el-GR" dirty="0"/>
          </a:p>
        </p:txBody>
      </p:sp>
    </p:spTree>
    <p:extLst>
      <p:ext uri="{BB962C8B-B14F-4D97-AF65-F5344CB8AC3E}">
        <p14:creationId xmlns:p14="http://schemas.microsoft.com/office/powerpoint/2010/main" val="623983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Μηχανική</a:t>
            </a:r>
          </a:p>
          <a:p>
            <a:endParaRPr lang="el-GR" dirty="0"/>
          </a:p>
          <a:p>
            <a:r>
              <a:rPr lang="el-GR" b="1" dirty="0">
                <a:effectLst>
                  <a:outerShdw blurRad="38100" dist="38100" dir="2700000" algn="tl">
                    <a:srgbClr val="000000">
                      <a:alpha val="43137"/>
                    </a:srgbClr>
                  </a:outerShdw>
                </a:effectLst>
              </a:rPr>
              <a:t>Οι Νόμοι της Κίνησης</a:t>
            </a:r>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latin typeface="Cambria" panose="02040503050406030204" pitchFamily="18" charset="0"/>
              </a:rPr>
              <a:t>Εικόνα:</a:t>
            </a:r>
            <a:r>
              <a:rPr lang="en-US" sz="1050" dirty="0">
                <a:latin typeface="Cambria" panose="02040503050406030204" pitchFamily="18" charset="0"/>
              </a:rPr>
              <a:t> Isaac Newton: </a:t>
            </a:r>
            <a:r>
              <a:rPr lang="el-GR" sz="1050" dirty="0">
                <a:latin typeface="Cambria" panose="02040503050406030204" pitchFamily="18" charset="0"/>
              </a:rPr>
              <a:t>Θεωρείται πατέρας της Κλασικής Φυσικής, καθώς ξεκινώντας από τις παρατηρήσεις του Γαλιλαίου αλλά και τους νόμους του </a:t>
            </a:r>
            <a:r>
              <a:rPr lang="el-GR" sz="1050" dirty="0" err="1">
                <a:latin typeface="Cambria" panose="02040503050406030204" pitchFamily="18" charset="0"/>
              </a:rPr>
              <a:t>Κέπλερ</a:t>
            </a:r>
            <a:r>
              <a:rPr lang="el-GR" sz="1050" dirty="0">
                <a:latin typeface="Cambria" panose="02040503050406030204" pitchFamily="18" charset="0"/>
              </a:rPr>
              <a:t> για την κίνηση των πλανητών διατύπωσε τους τρεις μνημειώδεις νόμους της κίνησης και τον περισπούδαστο «νόμο της βαρύτητας»</a:t>
            </a:r>
            <a:endParaRPr lang="en-US" sz="1050"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2"/>
            <a:ext cx="3581400" cy="3804139"/>
          </a:xfrm>
          <a:prstGeom prst="rect">
            <a:avLst/>
          </a:prstGeom>
          <a:ln>
            <a:noFill/>
          </a:ln>
          <a:effectLst>
            <a:softEdge rad="112500"/>
          </a:effectLst>
        </p:spPr>
      </p:pic>
    </p:spTree>
    <p:extLst>
      <p:ext uri="{BB962C8B-B14F-4D97-AF65-F5344CB8AC3E}">
        <p14:creationId xmlns:p14="http://schemas.microsoft.com/office/powerpoint/2010/main" val="2630690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p:sp>
        <p:nvSpPr>
          <p:cNvPr id="3" name="Content Placeholder 2"/>
          <p:cNvSpPr>
            <a:spLocks noGrp="1"/>
          </p:cNvSpPr>
          <p:nvPr>
            <p:ph idx="1"/>
          </p:nvPr>
        </p:nvSpPr>
        <p:spPr>
          <a:xfrm>
            <a:off x="738350" y="1371600"/>
            <a:ext cx="7948449" cy="5020956"/>
          </a:xfrm>
        </p:spPr>
        <p:txBody>
          <a:bodyPr>
            <a:normAutofit/>
          </a:bodyPr>
          <a:lstStyle/>
          <a:p>
            <a:r>
              <a:rPr lang="el-GR" b="1" dirty="0"/>
              <a:t>Δυνάμεις Τριβής</a:t>
            </a:r>
          </a:p>
          <a:p>
            <a:endParaRPr lang="el-GR" sz="1050" b="1" dirty="0"/>
          </a:p>
          <a:p>
            <a:pPr lvl="1"/>
            <a:r>
              <a:rPr lang="el-GR" dirty="0"/>
              <a:t>Ως τώρα, τις αγνοήσαμε</a:t>
            </a:r>
          </a:p>
          <a:p>
            <a:pPr lvl="1"/>
            <a:r>
              <a:rPr lang="el-GR" dirty="0"/>
              <a:t>Πολύ σημαντικές (είναι ο λόγος που περπατάμε, που τα αυτοκίνητα κινούνται</a:t>
            </a:r>
            <a:r>
              <a:rPr lang="en-US" dirty="0"/>
              <a:t>, </a:t>
            </a:r>
            <a:r>
              <a:rPr lang="el-GR" dirty="0"/>
              <a:t>που μπορούμε να κρατήσουμε ένα μολύβι, που μπορούμε να δέσουμε τα κορδόνια μας </a:t>
            </a:r>
            <a:r>
              <a:rPr lang="el-GR" dirty="0" err="1"/>
              <a:t>κλπ</a:t>
            </a:r>
            <a:r>
              <a:rPr lang="el-GR" dirty="0"/>
              <a:t>)</a:t>
            </a:r>
          </a:p>
          <a:p>
            <a:pPr lvl="1"/>
            <a:r>
              <a:rPr lang="el-GR" b="1" dirty="0"/>
              <a:t>Τριβή ονομάζουμε τη δύναμη που αντιστέκεται στην κίνηση ενός σώματος όταν αυτό εφάπτεται σε μια επιφάνεια</a:t>
            </a:r>
          </a:p>
          <a:p>
            <a:pPr lvl="1"/>
            <a:r>
              <a:rPr lang="el-GR" dirty="0"/>
              <a:t>Πολλά είδη τριβής</a:t>
            </a:r>
            <a:endParaRPr lang="en-US" dirty="0"/>
          </a:p>
          <a:p>
            <a:pPr lvl="2"/>
            <a:r>
              <a:rPr lang="el-GR" dirty="0"/>
              <a:t>Στατική τριβή, τριβή ολίσθησης, τριβή ρευστών, κ.α.</a:t>
            </a:r>
          </a:p>
          <a:p>
            <a:pPr lvl="1"/>
            <a:r>
              <a:rPr lang="el-GR" dirty="0"/>
              <a:t>Στη Κίνηση Σωμάτων, μας ενδιαφέρουν μόνο:</a:t>
            </a:r>
          </a:p>
          <a:p>
            <a:pPr lvl="2"/>
            <a:r>
              <a:rPr lang="el-GR" b="1" dirty="0"/>
              <a:t>Στατική τριβή</a:t>
            </a:r>
          </a:p>
          <a:p>
            <a:pPr lvl="2"/>
            <a:r>
              <a:rPr lang="el-GR" b="1" dirty="0"/>
              <a:t>Τριβή ολισθήσεως</a:t>
            </a:r>
          </a:p>
          <a:p>
            <a:pPr lvl="2"/>
            <a:endParaRPr lang="el-GR" dirty="0"/>
          </a:p>
        </p:txBody>
      </p:sp>
    </p:spTree>
    <p:extLst>
      <p:ext uri="{BB962C8B-B14F-4D97-AF65-F5344CB8AC3E}">
        <p14:creationId xmlns:p14="http://schemas.microsoft.com/office/powerpoint/2010/main" val="233395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4724399" y="1853292"/>
                <a:ext cx="3873189" cy="4153348"/>
              </a:xfrm>
            </p:spPr>
            <p:txBody>
              <a:bodyPr>
                <a:normAutofit lnSpcReduction="10000"/>
              </a:bodyPr>
              <a:lstStyle/>
              <a:p>
                <a:r>
                  <a:rPr lang="el-GR" b="1" dirty="0"/>
                  <a:t>Στατική Τριβή</a:t>
                </a:r>
              </a:p>
              <a:p>
                <a:pPr lvl="1"/>
                <a:r>
                  <a:rPr lang="el-GR" dirty="0"/>
                  <a:t>Δύναμη </a:t>
                </a:r>
                <a14:m>
                  <m:oMath xmlns:m="http://schemas.openxmlformats.org/officeDocument/2006/math">
                    <m:sSub>
                      <m:sSubPr>
                        <m:ctrlPr>
                          <a:rPr lang="el-GR" i="1" smtClean="0">
                            <a:latin typeface="Cambria Math" panose="02040503050406030204" pitchFamily="18" charset="0"/>
                          </a:rPr>
                        </m:ctrlPr>
                      </m:sSubPr>
                      <m:e>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𝑠</m:t>
                        </m:r>
                      </m:sub>
                    </m:sSub>
                  </m:oMath>
                </a14:m>
                <a:r>
                  <a:rPr lang="en-US" dirty="0"/>
                  <a:t> </a:t>
                </a:r>
                <a:r>
                  <a:rPr lang="el-GR" dirty="0"/>
                  <a:t>που αντιστέκεται στην κίνηση και στη δύναμη που την προκαλεί </a:t>
                </a:r>
                <a:r>
                  <a:rPr lang="el-GR" b="1" dirty="0"/>
                  <a:t>σε ένα ακίνητο αντικείμενο</a:t>
                </a:r>
              </a:p>
              <a:p>
                <a:pPr lvl="1"/>
                <a:endParaRPr lang="el-GR" dirty="0"/>
              </a:p>
              <a:p>
                <a:r>
                  <a:rPr lang="el-GR" b="1" dirty="0"/>
                  <a:t>Τριβή Ολίσθησης</a:t>
                </a:r>
              </a:p>
              <a:p>
                <a:pPr lvl="1"/>
                <a:r>
                  <a:rPr lang="el-GR" dirty="0"/>
                  <a:t>Δύναμη </a:t>
                </a:r>
                <a14:m>
                  <m:oMath xmlns:m="http://schemas.openxmlformats.org/officeDocument/2006/math">
                    <m:sSub>
                      <m:sSubPr>
                        <m:ctrlPr>
                          <a:rPr lang="el-GR"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e>
                      <m:sub>
                        <m:r>
                          <a:rPr lang="en-US" i="1">
                            <a:latin typeface="Cambria Math" panose="02040503050406030204" pitchFamily="18" charset="0"/>
                          </a:rPr>
                          <m:t>𝑘</m:t>
                        </m:r>
                      </m:sub>
                    </m:sSub>
                  </m:oMath>
                </a14:m>
                <a:r>
                  <a:rPr lang="en-US" dirty="0"/>
                  <a:t> </a:t>
                </a:r>
                <a:r>
                  <a:rPr lang="el-GR" dirty="0"/>
                  <a:t>που αντιστέκεται στην κίνηση για ένα αντικείμενο </a:t>
                </a:r>
                <a:r>
                  <a:rPr lang="el-GR" b="1" dirty="0"/>
                  <a:t>που βρίσκεται σε κίνηση</a:t>
                </a: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4724399" y="1853292"/>
                <a:ext cx="3873189" cy="4153348"/>
              </a:xfrm>
              <a:blipFill rotWithShape="0">
                <a:blip r:embed="rId2"/>
                <a:stretch>
                  <a:fillRect t="-2056" b="-3084"/>
                </a:stretch>
              </a:blipFill>
            </p:spPr>
            <p:txBody>
              <a:bodyPr/>
              <a:lstStyle/>
              <a:p>
                <a:r>
                  <a:rPr lang="el-GR">
                    <a:noFill/>
                  </a:rPr>
                  <a:t> </a:t>
                </a:r>
              </a:p>
            </p:txBody>
          </p:sp>
        </mc:Fallback>
      </mc:AlternateContent>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862" t="1471" r="49159" b="40879"/>
          <a:stretch/>
        </p:blipFill>
        <p:spPr>
          <a:xfrm>
            <a:off x="885402" y="1290915"/>
            <a:ext cx="1857798" cy="305248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408" b="39589"/>
          <a:stretch/>
        </p:blipFill>
        <p:spPr>
          <a:xfrm>
            <a:off x="2716543" y="1227529"/>
            <a:ext cx="1957054" cy="3192071"/>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768680" y="3470400"/>
              <a:ext cx="9360" cy="15120"/>
            </p14:xfrm>
          </p:contentPart>
        </mc:Choice>
        <mc:Fallback xmlns="">
          <p:pic>
            <p:nvPicPr>
              <p:cNvPr id="4" name="Ink 3"/>
              <p:cNvPicPr/>
              <p:nvPr/>
            </p:nvPicPr>
            <p:blipFill>
              <a:blip r:embed="rId7"/>
              <a:stretch>
                <a:fillRect/>
              </a:stretch>
            </p:blipFill>
            <p:spPr>
              <a:xfrm>
                <a:off x="1766160" y="3467880"/>
                <a:ext cx="14400" cy="20160"/>
              </a:xfrm>
              <a:prstGeom prst="rect">
                <a:avLst/>
              </a:prstGeom>
            </p:spPr>
          </p:pic>
        </mc:Fallback>
      </mc:AlternateContent>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862" t="60560" r="49159" b="2422"/>
          <a:stretch/>
        </p:blipFill>
        <p:spPr>
          <a:xfrm>
            <a:off x="885402" y="4419600"/>
            <a:ext cx="1857798" cy="1960009"/>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0408" t="61853" b="2338"/>
          <a:stretch/>
        </p:blipFill>
        <p:spPr>
          <a:xfrm>
            <a:off x="2716543" y="4495800"/>
            <a:ext cx="1957054" cy="1892138"/>
          </a:xfrm>
          <a:prstGeom prst="rect">
            <a:avLst/>
          </a:prstGeom>
        </p:spPr>
      </p:pic>
    </p:spTree>
    <p:extLst>
      <p:ext uri="{BB962C8B-B14F-4D97-AF65-F5344CB8AC3E}">
        <p14:creationId xmlns:p14="http://schemas.microsoft.com/office/powerpoint/2010/main" val="255104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768680" y="3470400"/>
              <a:ext cx="9360" cy="15120"/>
            </p14:xfrm>
          </p:contentPart>
        </mc:Choice>
        <mc:Fallback xmlns="">
          <p:pic>
            <p:nvPicPr>
              <p:cNvPr id="4" name="Ink 3"/>
              <p:cNvPicPr/>
              <p:nvPr/>
            </p:nvPicPr>
            <p:blipFill>
              <a:blip r:embed="rId3"/>
              <a:stretch>
                <a:fillRect/>
              </a:stretch>
            </p:blipFill>
            <p:spPr>
              <a:xfrm>
                <a:off x="1759320" y="3461040"/>
                <a:ext cx="28080" cy="33840"/>
              </a:xfrm>
              <a:prstGeom prst="rect">
                <a:avLst/>
              </a:prstGeom>
            </p:spPr>
          </p:pic>
        </mc:Fallback>
      </mc:AlternateContent>
      <p:pic>
        <p:nvPicPr>
          <p:cNvPr id="1026" name="Picture 2">
            <a:extLst>
              <a:ext uri="{FF2B5EF4-FFF2-40B4-BE49-F238E27FC236}">
                <a16:creationId xmlns:a16="http://schemas.microsoft.com/office/drawing/2014/main" id="{6FA17383-2AF3-3CCC-00E6-7AD7B01219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815"/>
          <a:stretch/>
        </p:blipFill>
        <p:spPr bwMode="auto">
          <a:xfrm>
            <a:off x="914400" y="2119223"/>
            <a:ext cx="7100161" cy="3400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800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C38F5A-5E50-E4B0-0C47-7B2340F63DE1}"/>
              </a:ext>
            </a:extLst>
          </p:cNvPr>
          <p:cNvSpPr>
            <a:spLocks noGrp="1"/>
          </p:cNvSpPr>
          <p:nvPr>
            <p:ph type="title"/>
          </p:nvPr>
        </p:nvSpPr>
        <p:spPr/>
        <p:txBody>
          <a:bodyPr>
            <a:normAutofit fontScale="90000"/>
          </a:bodyPr>
          <a:lstStyle/>
          <a:p>
            <a:r>
              <a:rPr lang="el-GR" dirty="0"/>
              <a:t>Οι Νόμοι της Κίνησης</a:t>
            </a:r>
            <a:endParaRPr lang="en-US" dirty="0"/>
          </a:p>
        </p:txBody>
      </p:sp>
      <p:sp>
        <p:nvSpPr>
          <p:cNvPr id="3" name="Θέση περιεχομένου 2">
            <a:extLst>
              <a:ext uri="{FF2B5EF4-FFF2-40B4-BE49-F238E27FC236}">
                <a16:creationId xmlns:a16="http://schemas.microsoft.com/office/drawing/2014/main" id="{45F72AB7-B503-0D34-2471-9346D1ECFFE3}"/>
              </a:ext>
            </a:extLst>
          </p:cNvPr>
          <p:cNvSpPr>
            <a:spLocks noGrp="1"/>
          </p:cNvSpPr>
          <p:nvPr>
            <p:ph idx="1"/>
          </p:nvPr>
        </p:nvSpPr>
        <p:spPr>
          <a:xfrm>
            <a:off x="738350" y="1425590"/>
            <a:ext cx="7872250" cy="5051410"/>
          </a:xfrm>
        </p:spPr>
        <p:txBody>
          <a:bodyPr>
            <a:normAutofit/>
          </a:bodyPr>
          <a:lstStyle/>
          <a:p>
            <a:r>
              <a:rPr lang="en-US" sz="2400" dirty="0" err="1"/>
              <a:t>Οι</a:t>
            </a:r>
            <a:r>
              <a:rPr lang="en-US" sz="2400" dirty="0"/>
              <a:t> δυνάμεις </a:t>
            </a:r>
            <a:r>
              <a:rPr lang="en-US" sz="2400" dirty="0" err="1"/>
              <a:t>τρι</a:t>
            </a:r>
            <a:r>
              <a:rPr lang="en-US" sz="2400" dirty="0"/>
              <a:t>βής είναι διαμοριακές δυνάμεις: δρουν μεταξύ των μορίων δύο επιφανειών </a:t>
            </a:r>
            <a:r>
              <a:rPr lang="el-GR" sz="2400" dirty="0"/>
              <a:t>σωμάτων</a:t>
            </a:r>
            <a:r>
              <a:rPr lang="en-US" sz="2400" dirty="0"/>
              <a:t> π</a:t>
            </a:r>
            <a:r>
              <a:rPr lang="en-US" sz="2400" dirty="0" err="1"/>
              <a:t>ου</a:t>
            </a:r>
            <a:r>
              <a:rPr lang="en-US" sz="2400" dirty="0"/>
              <a:t> β</a:t>
            </a:r>
            <a:r>
              <a:rPr lang="en-US" sz="2400" dirty="0" err="1"/>
              <a:t>ρίσκοντ</a:t>
            </a:r>
            <a:r>
              <a:rPr lang="en-US" sz="2400" dirty="0"/>
              <a:t>αι σε επαφή </a:t>
            </a:r>
          </a:p>
          <a:p>
            <a:endParaRPr lang="en-US" sz="1600" dirty="0"/>
          </a:p>
          <a:p>
            <a:r>
              <a:rPr lang="en-US" dirty="0" err="1"/>
              <a:t>Σε</a:t>
            </a:r>
            <a:r>
              <a:rPr lang="en-US" dirty="0"/>
              <a:t> </a:t>
            </a:r>
            <a:r>
              <a:rPr lang="en-US" dirty="0" err="1"/>
              <a:t>μικροσκο</a:t>
            </a:r>
            <a:r>
              <a:rPr lang="en-US" dirty="0"/>
              <a:t>πική κλίμακα, οι περισσότερες επιφάνειες είναι τραχιές</a:t>
            </a:r>
          </a:p>
          <a:p>
            <a:pPr lvl="1"/>
            <a:r>
              <a:rPr lang="en-US" sz="2000" dirty="0" err="1"/>
              <a:t>Ακόμη</a:t>
            </a:r>
            <a:r>
              <a:rPr lang="en-US" sz="2000" dirty="0"/>
              <a:t> και </a:t>
            </a:r>
            <a:r>
              <a:rPr lang="en-US" sz="2000" dirty="0" err="1"/>
              <a:t>οι</a:t>
            </a:r>
            <a:r>
              <a:rPr lang="en-US" sz="2000" dirty="0"/>
              <a:t> επ</a:t>
            </a:r>
            <a:r>
              <a:rPr lang="en-US" sz="2000" dirty="0" err="1"/>
              <a:t>ιφάνειες</a:t>
            </a:r>
            <a:r>
              <a:rPr lang="en-US" sz="2000" dirty="0"/>
              <a:t> π</a:t>
            </a:r>
            <a:r>
              <a:rPr lang="en-US" sz="2000" dirty="0" err="1"/>
              <a:t>ου</a:t>
            </a:r>
            <a:r>
              <a:rPr lang="en-US" sz="2000" dirty="0"/>
              <a:t> φα</a:t>
            </a:r>
            <a:r>
              <a:rPr lang="en-US" sz="2000" dirty="0" err="1"/>
              <a:t>ίνοντ</a:t>
            </a:r>
            <a:r>
              <a:rPr lang="en-US" sz="2000" dirty="0"/>
              <a:t>αι απόλυτα λείες με γυμνό μάτι…</a:t>
            </a:r>
          </a:p>
          <a:p>
            <a:pPr lvl="1"/>
            <a:r>
              <a:rPr lang="en-US" sz="2000" dirty="0"/>
              <a:t>… </a:t>
            </a:r>
            <a:r>
              <a:rPr lang="en-US" sz="2000" dirty="0" err="1"/>
              <a:t>εμφ</a:t>
            </a:r>
            <a:r>
              <a:rPr lang="en-US" sz="2000" dirty="0"/>
              <a:t>ανίζουν πολλές </a:t>
            </a:r>
            <a:r>
              <a:rPr lang="el-GR" sz="2000" dirty="0"/>
              <a:t>«</a:t>
            </a:r>
            <a:r>
              <a:rPr lang="en-US" sz="2000" dirty="0"/>
              <a:t>π</a:t>
            </a:r>
            <a:r>
              <a:rPr lang="en-US" sz="2000" dirty="0" err="1"/>
              <a:t>ροεξοχές</a:t>
            </a:r>
            <a:r>
              <a:rPr lang="el-GR" sz="2000" dirty="0"/>
              <a:t>»</a:t>
            </a:r>
            <a:r>
              <a:rPr lang="en-US" sz="2000" dirty="0"/>
              <a:t> και </a:t>
            </a:r>
            <a:r>
              <a:rPr lang="el-GR" sz="2000" dirty="0"/>
              <a:t>«</a:t>
            </a:r>
            <a:r>
              <a:rPr lang="en-US" sz="2000" dirty="0"/>
              <a:t>βα</a:t>
            </a:r>
            <a:r>
              <a:rPr lang="en-US" sz="2000" dirty="0" err="1"/>
              <a:t>θουλώμ</a:t>
            </a:r>
            <a:r>
              <a:rPr lang="en-US" sz="2000" dirty="0"/>
              <a:t>ατα</a:t>
            </a:r>
            <a:r>
              <a:rPr lang="el-GR" sz="2000" dirty="0"/>
              <a:t>»</a:t>
            </a:r>
            <a:r>
              <a:rPr lang="en-US" sz="2000" dirty="0"/>
              <a:t> στο μικροσκόπιο</a:t>
            </a:r>
          </a:p>
          <a:p>
            <a:endParaRPr lang="en-US" dirty="0"/>
          </a:p>
        </p:txBody>
      </p:sp>
      <p:pic>
        <p:nvPicPr>
          <p:cNvPr id="4" name="Picture 2">
            <a:extLst>
              <a:ext uri="{FF2B5EF4-FFF2-40B4-BE49-F238E27FC236}">
                <a16:creationId xmlns:a16="http://schemas.microsoft.com/office/drawing/2014/main" id="{51AA7324-7FD5-2DC5-E939-66C5130A59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815"/>
          <a:stretch/>
        </p:blipFill>
        <p:spPr bwMode="auto">
          <a:xfrm>
            <a:off x="5257800" y="4876800"/>
            <a:ext cx="3212545" cy="1538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50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697592"/>
            <a:ext cx="3200400" cy="1638748"/>
          </a:xfrm>
          <a:prstGeom prst="rect">
            <a:avLst/>
          </a:prstGeom>
        </p:spPr>
      </p:pic>
      <p:sp>
        <p:nvSpPr>
          <p:cNvPr id="2" name="Title 1"/>
          <p:cNvSpPr>
            <a:spLocks noGrp="1"/>
          </p:cNvSpPr>
          <p:nvPr>
            <p:ph type="title"/>
          </p:nvPr>
        </p:nvSpPr>
        <p:spPr/>
        <p:txBody>
          <a:bodyPr>
            <a:normAutofit fontScale="90000"/>
          </a:bodyPr>
          <a:lstStyle/>
          <a:p>
            <a:r>
              <a:rPr lang="el-GR" dirty="0"/>
              <a:t>Οι Νόμοι της Κίνησης</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92500" lnSpcReduction="10000"/>
              </a:bodyPr>
              <a:lstStyle/>
              <a:p>
                <a:r>
                  <a:rPr lang="el-GR" b="1" dirty="0"/>
                  <a:t>Παρατηρήσεις</a:t>
                </a:r>
              </a:p>
              <a:p>
                <a:pPr lvl="1"/>
                <a:r>
                  <a:rPr lang="el-GR" dirty="0"/>
                  <a:t>Το μέτρο της δύναμης της </a:t>
                </a:r>
                <a:r>
                  <a:rPr lang="el-GR" b="1" dirty="0"/>
                  <a:t>στατικής</a:t>
                </a:r>
                <a:r>
                  <a:rPr lang="el-GR" dirty="0"/>
                  <a:t> </a:t>
                </a:r>
                <a:r>
                  <a:rPr lang="en-US" dirty="0"/>
                  <a:t/>
                </a:r>
                <a:br>
                  <a:rPr lang="en-US" dirty="0"/>
                </a:br>
                <a:r>
                  <a:rPr lang="el-GR" dirty="0"/>
                  <a:t>τριβής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𝑠</m:t>
                        </m:r>
                      </m:sub>
                    </m:sSub>
                  </m:oMath>
                </a14:m>
                <a:r>
                  <a:rPr lang="en-US" dirty="0"/>
                  <a:t> </a:t>
                </a:r>
                <a:r>
                  <a:rPr lang="el-GR" dirty="0"/>
                  <a:t>ανάμεσα σε δυο επιφάνειες </a:t>
                </a:r>
                <a:r>
                  <a:rPr lang="en-US" dirty="0"/>
                  <a:t/>
                </a:r>
                <a:br>
                  <a:rPr lang="en-US" dirty="0"/>
                </a:br>
                <a:r>
                  <a:rPr lang="el-GR" dirty="0"/>
                  <a:t>σε επαφή μπορεί να πάρει τιμές</a:t>
                </a:r>
                <a:endParaRPr lang="en-US" dirty="0"/>
              </a:p>
              <a:p>
                <a:pPr marL="365760" lvl="1" indent="0">
                  <a:buNone/>
                </a:pPr>
                <a:r>
                  <a:rPr lang="el-GR" dirty="0"/>
                  <a:t/>
                </a:r>
                <a:br>
                  <a:rPr lang="el-GR" dirty="0"/>
                </a:br>
                <a:r>
                  <a:rPr lang="el-GR" dirty="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l-GR" i="1" smtClean="0">
                        <a:latin typeface="Cambria Math" panose="02040503050406030204" pitchFamily="18" charset="0"/>
                        <a:ea typeface="Cambria Math" panose="02040503050406030204" pitchFamily="18" charset="0"/>
                      </a:rPr>
                      <m:t>≤</m:t>
                    </m:r>
                    <m:sSub>
                      <m:sSubPr>
                        <m:ctrlPr>
                          <a:rPr lang="el-GR"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𝑚𝑎𝑥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𝑛</m:t>
                    </m:r>
                  </m:oMath>
                </a14:m>
                <a:r>
                  <a:rPr lang="el-GR" dirty="0"/>
                  <a:t/>
                </a:r>
                <a:br>
                  <a:rPr lang="el-GR" dirty="0"/>
                </a:br>
                <a:r>
                  <a:rPr lang="en-US" dirty="0"/>
                  <a:t/>
                </a:r>
                <a:br>
                  <a:rPr lang="en-US" dirty="0"/>
                </a:br>
                <a:r>
                  <a:rPr lang="el-GR" dirty="0"/>
                  <a:t>όπου η σταθερά </a:t>
                </a:r>
                <a14:m>
                  <m:oMath xmlns:m="http://schemas.openxmlformats.org/officeDocument/2006/math">
                    <m:sSub>
                      <m:sSubPr>
                        <m:ctrlPr>
                          <a:rPr lang="el-GR"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𝑠</m:t>
                        </m:r>
                      </m:sub>
                    </m:sSub>
                  </m:oMath>
                </a14:m>
                <a:r>
                  <a:rPr lang="el-GR" dirty="0"/>
                  <a:t> λέγεται </a:t>
                </a:r>
                <a:r>
                  <a:rPr lang="el-GR" b="1" dirty="0"/>
                  <a:t>συντελεστής στατικής τριβής</a:t>
                </a:r>
                <a:r>
                  <a:rPr lang="el-GR" dirty="0"/>
                  <a:t>, και </a:t>
                </a:r>
                <a14:m>
                  <m:oMath xmlns:m="http://schemas.openxmlformats.org/officeDocument/2006/math">
                    <m:r>
                      <a:rPr lang="en-US" i="1">
                        <a:latin typeface="Cambria Math" panose="02040503050406030204" pitchFamily="18" charset="0"/>
                        <a:ea typeface="Cambria Math" panose="02040503050406030204" pitchFamily="18" charset="0"/>
                      </a:rPr>
                      <m:t>𝑛</m:t>
                    </m:r>
                  </m:oMath>
                </a14:m>
                <a:r>
                  <a:rPr lang="el-GR" b="1" dirty="0"/>
                  <a:t> </a:t>
                </a:r>
                <a:r>
                  <a:rPr lang="el-GR" dirty="0"/>
                  <a:t>είναι το μέτρο της δύναμης που ασκείται από την ακίνητη επιφάνεια στην προς κίνηση επιφάνεια (από το έδαφος στον κάδο)</a:t>
                </a:r>
              </a:p>
              <a:p>
                <a:pPr lvl="1"/>
                <a:r>
                  <a:rPr lang="el-GR" dirty="0"/>
                  <a:t>Το μέτρο της δύναμης της τριβής </a:t>
                </a:r>
                <a:r>
                  <a:rPr lang="el-GR" b="1" dirty="0"/>
                  <a:t>ολίσθησης</a:t>
                </a:r>
                <a:r>
                  <a:rPr lang="el-GR" dirty="0"/>
                  <a:t> ανάμεσα σε δυο επιφάνειες ισούται με</a:t>
                </a:r>
                <a:endParaRPr lang="en-US" dirty="0"/>
              </a:p>
              <a:p>
                <a:pPr marL="365760" lvl="1" indent="0">
                  <a:buNone/>
                </a:pPr>
                <a:r>
                  <a:rPr lang="en-US" dirty="0"/>
                  <a:t/>
                </a:r>
                <a:br>
                  <a:rPr lang="en-US" dirty="0"/>
                </a:br>
                <a:r>
                  <a:rPr lang="en-US" dirty="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𝜇</m:t>
                        </m:r>
                      </m:e>
                      <m:sub>
                        <m:r>
                          <a:rPr lang="en-US" b="0" i="1" smtClean="0">
                            <a:latin typeface="Cambria Math" panose="02040503050406030204" pitchFamily="18" charset="0"/>
                          </a:rPr>
                          <m:t>𝑘</m:t>
                        </m:r>
                      </m:sub>
                    </m:sSub>
                    <m:r>
                      <a:rPr lang="en-US" b="0" i="1" smtClean="0">
                        <a:latin typeface="Cambria Math" panose="02040503050406030204" pitchFamily="18" charset="0"/>
                      </a:rPr>
                      <m:t>𝑛</m:t>
                    </m:r>
                  </m:oMath>
                </a14:m>
                <a:r>
                  <a:rPr lang="en-US" dirty="0"/>
                  <a:t/>
                </a:r>
                <a:br>
                  <a:rPr lang="en-US" dirty="0"/>
                </a:br>
                <a:endParaRPr lang="en-US" dirty="0"/>
              </a:p>
              <a:p>
                <a:pPr marL="365760" lvl="1" indent="0">
                  <a:buNone/>
                </a:pPr>
                <a:r>
                  <a:rPr lang="el-GR" dirty="0"/>
                  <a:t>όπου η σταθερά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𝜇</m:t>
                        </m:r>
                      </m:e>
                      <m:sub>
                        <m:r>
                          <a:rPr lang="en-US" i="1">
                            <a:latin typeface="Cambria Math" panose="02040503050406030204" pitchFamily="18" charset="0"/>
                          </a:rPr>
                          <m:t>𝑘</m:t>
                        </m:r>
                      </m:sub>
                    </m:sSub>
                  </m:oMath>
                </a14:m>
                <a:r>
                  <a:rPr lang="el-GR" dirty="0"/>
                  <a:t> λέγεται </a:t>
                </a:r>
                <a:r>
                  <a:rPr lang="el-GR" b="1" dirty="0"/>
                  <a:t>συντελεστής τριβής ολίσθησης</a:t>
                </a:r>
                <a:r>
                  <a:rPr lang="el-GR" dirty="0"/>
                  <a:t>. </a:t>
                </a:r>
              </a:p>
              <a:p>
                <a:pPr lvl="1"/>
                <a:r>
                  <a:rPr lang="el-GR" dirty="0"/>
                  <a:t>Οι συντελεστές αυτοί θα θεωρούνται σταθεροί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a:blip r:embed="rId3"/>
                <a:stretch>
                  <a:fillRect t="-1529" b="-1647"/>
                </a:stretch>
              </a:blipFill>
            </p:spPr>
            <p:txBody>
              <a:bodyPr/>
              <a:lstStyle/>
              <a:p>
                <a:r>
                  <a:rPr lang="en-US">
                    <a:noFill/>
                  </a:rPr>
                  <a:t> </a:t>
                </a:r>
              </a:p>
            </p:txBody>
          </p:sp>
        </mc:Fallback>
      </mc:AlternateContent>
      <p:sp>
        <p:nvSpPr>
          <p:cNvPr id="5" name="Horizontal Scroll 4"/>
          <p:cNvSpPr/>
          <p:nvPr/>
        </p:nvSpPr>
        <p:spPr>
          <a:xfrm>
            <a:off x="5638800" y="4724400"/>
            <a:ext cx="2971799" cy="990600"/>
          </a:xfrm>
          <a:prstGeom prst="horizontalScroll">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 εξισώσεις αυτές ΔΕΝ είναι διανυσματικές!!</a:t>
            </a:r>
          </a:p>
        </p:txBody>
      </p:sp>
    </p:spTree>
    <p:extLst>
      <p:ext uri="{BB962C8B-B14F-4D97-AF65-F5344CB8AC3E}">
        <p14:creationId xmlns:p14="http://schemas.microsoft.com/office/powerpoint/2010/main" val="29762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3760</TotalTime>
  <Words>1336</Words>
  <Application>Microsoft Office PowerPoint</Application>
  <PresentationFormat>On-screen Show (4:3)</PresentationFormat>
  <Paragraphs>218</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Cambria</vt:lpstr>
      <vt:lpstr>Cambria Math</vt:lpstr>
      <vt:lpstr>Wingdings</vt:lpstr>
      <vt:lpstr>Wingdings 2</vt:lpstr>
      <vt:lpstr>Theme1</vt:lpstr>
      <vt:lpstr>PowerPoint Presentation</vt:lpstr>
      <vt:lpstr>Reminder…</vt:lpstr>
      <vt:lpstr>Φυσική για Μηχανικούς</vt:lpstr>
      <vt:lpstr>Φυσική για Μηχανικούς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Φυσική για Μηχανικούς</vt:lpstr>
      <vt:lpstr>Φυσική για Μηχανικούς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Ενέργεια Συστήματος</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552</cp:revision>
  <dcterms:created xsi:type="dcterms:W3CDTF">2006-08-16T00:00:00Z</dcterms:created>
  <dcterms:modified xsi:type="dcterms:W3CDTF">2023-10-25T10:05:29Z</dcterms:modified>
  <cp:contentStatus/>
</cp:coreProperties>
</file>